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58" r:id="rId4"/>
    <p:sldMasterId id="2147483698" r:id="rId5"/>
  </p:sldMasterIdLst>
  <p:notesMasterIdLst>
    <p:notesMasterId r:id="rId53"/>
  </p:notesMasterIdLst>
  <p:sldIdLst>
    <p:sldId id="256" r:id="rId6"/>
    <p:sldId id="257" r:id="rId7"/>
    <p:sldId id="3327" r:id="rId8"/>
    <p:sldId id="914" r:id="rId9"/>
    <p:sldId id="915" r:id="rId10"/>
    <p:sldId id="3376" r:id="rId11"/>
    <p:sldId id="3383" r:id="rId12"/>
    <p:sldId id="619" r:id="rId13"/>
    <p:sldId id="3385" r:id="rId14"/>
    <p:sldId id="3384" r:id="rId15"/>
    <p:sldId id="3402" r:id="rId16"/>
    <p:sldId id="3369" r:id="rId17"/>
    <p:sldId id="3357" r:id="rId18"/>
    <p:sldId id="3355" r:id="rId19"/>
    <p:sldId id="3358" r:id="rId20"/>
    <p:sldId id="3392" r:id="rId21"/>
    <p:sldId id="3386" r:id="rId22"/>
    <p:sldId id="3387" r:id="rId23"/>
    <p:sldId id="3389" r:id="rId24"/>
    <p:sldId id="3390" r:id="rId25"/>
    <p:sldId id="3405" r:id="rId26"/>
    <p:sldId id="286" r:id="rId27"/>
    <p:sldId id="287" r:id="rId28"/>
    <p:sldId id="3404" r:id="rId29"/>
    <p:sldId id="3400" r:id="rId30"/>
    <p:sldId id="281" r:id="rId31"/>
    <p:sldId id="377" r:id="rId32"/>
    <p:sldId id="342" r:id="rId33"/>
    <p:sldId id="344" r:id="rId34"/>
    <p:sldId id="345" r:id="rId35"/>
    <p:sldId id="346" r:id="rId36"/>
    <p:sldId id="343" r:id="rId37"/>
    <p:sldId id="350" r:id="rId38"/>
    <p:sldId id="351" r:id="rId39"/>
    <p:sldId id="354" r:id="rId40"/>
    <p:sldId id="353" r:id="rId41"/>
    <p:sldId id="371" r:id="rId42"/>
    <p:sldId id="288" r:id="rId43"/>
    <p:sldId id="289" r:id="rId44"/>
    <p:sldId id="290" r:id="rId45"/>
    <p:sldId id="293" r:id="rId46"/>
    <p:sldId id="3403" r:id="rId47"/>
    <p:sldId id="367" r:id="rId48"/>
    <p:sldId id="302" r:id="rId49"/>
    <p:sldId id="451" r:id="rId50"/>
    <p:sldId id="3397" r:id="rId51"/>
    <p:sldId id="259" r:id="rId52"/>
  </p:sldIdLst>
  <p:sldSz cx="11963400" cy="6729413"/>
  <p:notesSz cx="6858000" cy="9144000"/>
  <p:embeddedFontLst>
    <p:embeddedFont>
      <p:font typeface="Calibri" panose="020F0502020204030204" pitchFamily="34" charset="0"/>
      <p:regular r:id="rId54"/>
      <p:bold r:id="rId55"/>
      <p:italic r:id="rId56"/>
      <p:boldItalic r:id="rId57"/>
    </p:embeddedFont>
    <p:embeddedFont>
      <p:font typeface="MetaPlusLF" panose="02000503060000020004" pitchFamily="2" charset="-94"/>
      <p:regular r:id="rId58"/>
      <p:bold r:id="rId59"/>
    </p:embeddedFont>
  </p:embeddedFontLst>
  <p:custDataLst>
    <p:tags r:id="rId60"/>
  </p:custDataLst>
  <p:defaultTextStyle>
    <a:defPPr>
      <a:defRPr lang="en-US"/>
    </a:defPPr>
    <a:lvl1pPr algn="l" rtl="0" fontAlgn="base">
      <a:spcBef>
        <a:spcPct val="0"/>
      </a:spcBef>
      <a:spcAft>
        <a:spcPct val="0"/>
      </a:spcAft>
      <a:defRPr kern="1200">
        <a:solidFill>
          <a:schemeClr val="tx1"/>
        </a:solidFill>
        <a:latin typeface="MetaPlusLF" charset="0"/>
        <a:ea typeface="+mn-ea"/>
        <a:cs typeface="MetaPlusLF" charset="0"/>
      </a:defRPr>
    </a:lvl1pPr>
    <a:lvl2pPr marL="457200" algn="l" rtl="0" fontAlgn="base">
      <a:spcBef>
        <a:spcPct val="0"/>
      </a:spcBef>
      <a:spcAft>
        <a:spcPct val="0"/>
      </a:spcAft>
      <a:defRPr kern="1200">
        <a:solidFill>
          <a:schemeClr val="tx1"/>
        </a:solidFill>
        <a:latin typeface="MetaPlusLF" charset="0"/>
        <a:ea typeface="+mn-ea"/>
        <a:cs typeface="MetaPlusLF" charset="0"/>
      </a:defRPr>
    </a:lvl2pPr>
    <a:lvl3pPr marL="914400" algn="l" rtl="0" fontAlgn="base">
      <a:spcBef>
        <a:spcPct val="0"/>
      </a:spcBef>
      <a:spcAft>
        <a:spcPct val="0"/>
      </a:spcAft>
      <a:defRPr kern="1200">
        <a:solidFill>
          <a:schemeClr val="tx1"/>
        </a:solidFill>
        <a:latin typeface="MetaPlusLF" charset="0"/>
        <a:ea typeface="+mn-ea"/>
        <a:cs typeface="MetaPlusLF" charset="0"/>
      </a:defRPr>
    </a:lvl3pPr>
    <a:lvl4pPr marL="1371600" algn="l" rtl="0" fontAlgn="base">
      <a:spcBef>
        <a:spcPct val="0"/>
      </a:spcBef>
      <a:spcAft>
        <a:spcPct val="0"/>
      </a:spcAft>
      <a:defRPr kern="1200">
        <a:solidFill>
          <a:schemeClr val="tx1"/>
        </a:solidFill>
        <a:latin typeface="MetaPlusLF" charset="0"/>
        <a:ea typeface="+mn-ea"/>
        <a:cs typeface="MetaPlusLF" charset="0"/>
      </a:defRPr>
    </a:lvl4pPr>
    <a:lvl5pPr marL="1828800" algn="l" rtl="0" fontAlgn="base">
      <a:spcBef>
        <a:spcPct val="0"/>
      </a:spcBef>
      <a:spcAft>
        <a:spcPct val="0"/>
      </a:spcAft>
      <a:defRPr kern="1200">
        <a:solidFill>
          <a:schemeClr val="tx1"/>
        </a:solidFill>
        <a:latin typeface="MetaPlusLF" charset="0"/>
        <a:ea typeface="+mn-ea"/>
        <a:cs typeface="MetaPlusLF" charset="0"/>
      </a:defRPr>
    </a:lvl5pPr>
    <a:lvl6pPr marL="2286000" algn="l" defTabSz="914400" rtl="0" eaLnBrk="1" latinLnBrk="0" hangingPunct="1">
      <a:defRPr kern="1200">
        <a:solidFill>
          <a:schemeClr val="tx1"/>
        </a:solidFill>
        <a:latin typeface="MetaPlusLF" charset="0"/>
        <a:ea typeface="+mn-ea"/>
        <a:cs typeface="MetaPlusLF" charset="0"/>
      </a:defRPr>
    </a:lvl6pPr>
    <a:lvl7pPr marL="2743200" algn="l" defTabSz="914400" rtl="0" eaLnBrk="1" latinLnBrk="0" hangingPunct="1">
      <a:defRPr kern="1200">
        <a:solidFill>
          <a:schemeClr val="tx1"/>
        </a:solidFill>
        <a:latin typeface="MetaPlusLF" charset="0"/>
        <a:ea typeface="+mn-ea"/>
        <a:cs typeface="MetaPlusLF" charset="0"/>
      </a:defRPr>
    </a:lvl7pPr>
    <a:lvl8pPr marL="3200400" algn="l" defTabSz="914400" rtl="0" eaLnBrk="1" latinLnBrk="0" hangingPunct="1">
      <a:defRPr kern="1200">
        <a:solidFill>
          <a:schemeClr val="tx1"/>
        </a:solidFill>
        <a:latin typeface="MetaPlusLF" charset="0"/>
        <a:ea typeface="+mn-ea"/>
        <a:cs typeface="MetaPlusLF" charset="0"/>
      </a:defRPr>
    </a:lvl8pPr>
    <a:lvl9pPr marL="3657600" algn="l" defTabSz="914400" rtl="0" eaLnBrk="1" latinLnBrk="0" hangingPunct="1">
      <a:defRPr kern="1200">
        <a:solidFill>
          <a:schemeClr val="tx1"/>
        </a:solidFill>
        <a:latin typeface="MetaPlusLF" charset="0"/>
        <a:ea typeface="+mn-ea"/>
        <a:cs typeface="MetaPlusLF" charset="0"/>
      </a:defRPr>
    </a:lvl9pPr>
  </p:defaultTextStyle>
  <p:extLst>
    <p:ext uri="{EFAFB233-063F-42B5-8137-9DF3F51BA10A}">
      <p15:sldGuideLst xmlns:p15="http://schemas.microsoft.com/office/powerpoint/2012/main">
        <p15:guide id="1" pos="3768">
          <p15:clr>
            <a:srgbClr val="A4A3A4"/>
          </p15:clr>
        </p15:guide>
        <p15:guide id="2" orient="horz" pos="2823" userDrawn="1">
          <p15:clr>
            <a:srgbClr val="A4A3A4"/>
          </p15:clr>
        </p15:guide>
        <p15:guide id="3" orient="horz" pos="248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D328"/>
    <a:srgbClr val="E79000"/>
    <a:srgbClr val="A59849"/>
    <a:srgbClr val="00518C"/>
    <a:srgbClr val="3D3D3D"/>
    <a:srgbClr val="DA0000"/>
    <a:srgbClr val="F5890C"/>
    <a:srgbClr val="005A83"/>
    <a:srgbClr val="00335E"/>
    <a:srgbClr val="3D6A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0134" autoAdjust="0"/>
  </p:normalViewPr>
  <p:slideViewPr>
    <p:cSldViewPr snapToGrid="0">
      <p:cViewPr varScale="1">
        <p:scale>
          <a:sx n="101" d="100"/>
          <a:sy n="101" d="100"/>
        </p:scale>
        <p:origin x="1152" y="96"/>
      </p:cViewPr>
      <p:guideLst>
        <p:guide pos="3768"/>
        <p:guide orient="horz" pos="2823"/>
        <p:guide orient="horz" pos="248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E7DC6-44DC-4953-B23F-9C28334824AC}" type="datetimeFigureOut">
              <a:rPr lang="en-GB" smtClean="0"/>
              <a:t>02/05/2023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285FF-ABB8-4548-AA14-8CB13B364311}" type="slidenum">
              <a:rPr lang="en-GB" smtClean="0"/>
              <a:t>‹#›</a:t>
            </a:fld>
            <a:endParaRPr lang="en-GB" dirty="0"/>
          </a:p>
        </p:txBody>
      </p:sp>
    </p:spTree>
    <p:extLst>
      <p:ext uri="{BB962C8B-B14F-4D97-AF65-F5344CB8AC3E}">
        <p14:creationId xmlns:p14="http://schemas.microsoft.com/office/powerpoint/2010/main" val="425412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735013"/>
            <a:ext cx="5629275" cy="3167062"/>
          </a:xfrm>
          <a:prstGeom prst="rect">
            <a:avLst/>
          </a:prstGeo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713773" y="10124574"/>
            <a:ext cx="2841103" cy="534820"/>
          </a:xfrm>
          <a:prstGeom prst="rect">
            <a:avLst/>
          </a:prstGeom>
        </p:spPr>
        <p:txBody>
          <a:bodyPr/>
          <a:lstStyle/>
          <a:p>
            <a:fld id="{C3CA9E0A-2B81-4F5B-B3D9-5FCA96A4531C}" type="slidenum">
              <a:rPr lang="en-GB" smtClean="0"/>
              <a:t>4</a:t>
            </a:fld>
            <a:endParaRPr lang="en-GB" dirty="0"/>
          </a:p>
        </p:txBody>
      </p:sp>
    </p:spTree>
    <p:extLst>
      <p:ext uri="{BB962C8B-B14F-4D97-AF65-F5344CB8AC3E}">
        <p14:creationId xmlns:p14="http://schemas.microsoft.com/office/powerpoint/2010/main" val="887043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en-GB" dirty="0"/>
          </a:p>
        </p:txBody>
      </p:sp>
      <p:sp>
        <p:nvSpPr>
          <p:cNvPr id="4" name="Foliennummernplatzhalter 3"/>
          <p:cNvSpPr>
            <a:spLocks noGrp="1"/>
          </p:cNvSpPr>
          <p:nvPr>
            <p:ph type="sldNum" sz="quarter" idx="10"/>
          </p:nvPr>
        </p:nvSpPr>
        <p:spPr/>
        <p:txBody>
          <a:bodyPr/>
          <a:lstStyle/>
          <a:p>
            <a:fld id="{67B857CF-955C-4CF4-B0F3-689FBBFD9921}" type="slidenum">
              <a:rPr lang="en-GB" smtClean="0"/>
              <a:pPr/>
              <a:t>27</a:t>
            </a:fld>
            <a:endParaRPr lang="en-GB"/>
          </a:p>
        </p:txBody>
      </p:sp>
    </p:spTree>
    <p:extLst>
      <p:ext uri="{BB962C8B-B14F-4D97-AF65-F5344CB8AC3E}">
        <p14:creationId xmlns:p14="http://schemas.microsoft.com/office/powerpoint/2010/main" val="107809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DFDECF92-3A84-423D-8357-CA689EC7024A}" type="slidenum">
              <a:rPr lang="de-CH" smtClean="0"/>
              <a:pPr/>
              <a:t>38</a:t>
            </a:fld>
            <a:endParaRPr lang="de-CH"/>
          </a:p>
        </p:txBody>
      </p:sp>
    </p:spTree>
    <p:extLst>
      <p:ext uri="{BB962C8B-B14F-4D97-AF65-F5344CB8AC3E}">
        <p14:creationId xmlns:p14="http://schemas.microsoft.com/office/powerpoint/2010/main" val="3769184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DFDECF92-3A84-423D-8357-CA689EC7024A}" type="slidenum">
              <a:rPr lang="de-CH" smtClean="0"/>
              <a:pPr/>
              <a:t>40</a:t>
            </a:fld>
            <a:endParaRPr lang="de-CH"/>
          </a:p>
        </p:txBody>
      </p:sp>
    </p:spTree>
    <p:extLst>
      <p:ext uri="{BB962C8B-B14F-4D97-AF65-F5344CB8AC3E}">
        <p14:creationId xmlns:p14="http://schemas.microsoft.com/office/powerpoint/2010/main" val="2644674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DFDECF92-3A84-423D-8357-CA689EC7024A}" type="slidenum">
              <a:rPr lang="de-CH" smtClean="0"/>
              <a:pPr/>
              <a:t>41</a:t>
            </a:fld>
            <a:endParaRPr lang="de-CH"/>
          </a:p>
        </p:txBody>
      </p:sp>
    </p:spTree>
    <p:extLst>
      <p:ext uri="{BB962C8B-B14F-4D97-AF65-F5344CB8AC3E}">
        <p14:creationId xmlns:p14="http://schemas.microsoft.com/office/powerpoint/2010/main" val="33382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1638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r>
              <a:rPr lang="en-GB">
                <a:latin typeface="Arial" charset="0"/>
              </a:rPr>
              <a:t>3</a:t>
            </a:r>
          </a:p>
        </p:txBody>
      </p:sp>
    </p:spTree>
    <p:extLst>
      <p:ext uri="{BB962C8B-B14F-4D97-AF65-F5344CB8AC3E}">
        <p14:creationId xmlns:p14="http://schemas.microsoft.com/office/powerpoint/2010/main" val="187927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1638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r>
              <a:rPr lang="en-GB">
                <a:latin typeface="Arial" charset="0"/>
              </a:rPr>
              <a:t>3</a:t>
            </a:r>
          </a:p>
        </p:txBody>
      </p:sp>
    </p:spTree>
    <p:extLst>
      <p:ext uri="{BB962C8B-B14F-4D97-AF65-F5344CB8AC3E}">
        <p14:creationId xmlns:p14="http://schemas.microsoft.com/office/powerpoint/2010/main" val="2563194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483"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20484"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r>
              <a:rPr lang="en-GB">
                <a:latin typeface="Arial" charset="0"/>
              </a:rPr>
              <a:t>7</a:t>
            </a:r>
          </a:p>
        </p:txBody>
      </p:sp>
    </p:spTree>
    <p:extLst>
      <p:ext uri="{BB962C8B-B14F-4D97-AF65-F5344CB8AC3E}">
        <p14:creationId xmlns:p14="http://schemas.microsoft.com/office/powerpoint/2010/main" val="3188489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FBB285FF-ABB8-4548-AA14-8CB13B364311}" type="slidenum">
              <a:rPr lang="en-GB" smtClean="0"/>
              <a:t>46</a:t>
            </a:fld>
            <a:endParaRPr lang="en-GB" dirty="0"/>
          </a:p>
        </p:txBody>
      </p:sp>
    </p:spTree>
    <p:extLst>
      <p:ext uri="{BB962C8B-B14F-4D97-AF65-F5344CB8AC3E}">
        <p14:creationId xmlns:p14="http://schemas.microsoft.com/office/powerpoint/2010/main" val="111661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735013"/>
            <a:ext cx="5629275" cy="3167062"/>
          </a:xfrm>
          <a:prstGeom prst="rect">
            <a:avLst/>
          </a:prstGeo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713773" y="10124574"/>
            <a:ext cx="2841103" cy="534820"/>
          </a:xfrm>
          <a:prstGeom prst="rect">
            <a:avLst/>
          </a:prstGeom>
        </p:spPr>
        <p:txBody>
          <a:bodyPr/>
          <a:lstStyle/>
          <a:p>
            <a:fld id="{C3CA9E0A-2B81-4F5B-B3D9-5FCA96A4531C}" type="slidenum">
              <a:rPr lang="en-GB" smtClean="0"/>
              <a:t>5</a:t>
            </a:fld>
            <a:endParaRPr lang="en-GB"/>
          </a:p>
        </p:txBody>
      </p:sp>
    </p:spTree>
    <p:extLst>
      <p:ext uri="{BB962C8B-B14F-4D97-AF65-F5344CB8AC3E}">
        <p14:creationId xmlns:p14="http://schemas.microsoft.com/office/powerpoint/2010/main" val="212954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C9ADAED0-560D-41BF-BEAD-C3F4112ED531}" type="slidenum">
              <a:rPr lang="en-GB" smtClean="0"/>
              <a:pPr/>
              <a:t>8</a:t>
            </a:fld>
            <a:endParaRPr lang="en-GB"/>
          </a:p>
        </p:txBody>
      </p:sp>
    </p:spTree>
    <p:extLst>
      <p:ext uri="{BB962C8B-B14F-4D97-AF65-F5344CB8AC3E}">
        <p14:creationId xmlns:p14="http://schemas.microsoft.com/office/powerpoint/2010/main" val="349459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FBB285FF-ABB8-4548-AA14-8CB13B364311}" type="slidenum">
              <a:rPr lang="en-GB" smtClean="0"/>
              <a:t>11</a:t>
            </a:fld>
            <a:endParaRPr lang="en-GB" dirty="0"/>
          </a:p>
        </p:txBody>
      </p:sp>
    </p:spTree>
    <p:extLst>
      <p:ext uri="{BB962C8B-B14F-4D97-AF65-F5344CB8AC3E}">
        <p14:creationId xmlns:p14="http://schemas.microsoft.com/office/powerpoint/2010/main" val="311596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FBB285FF-ABB8-4548-AA14-8CB13B364311}" type="slidenum">
              <a:rPr lang="en-GB" smtClean="0"/>
              <a:t>12</a:t>
            </a:fld>
            <a:endParaRPr lang="en-GB" dirty="0"/>
          </a:p>
        </p:txBody>
      </p:sp>
    </p:spTree>
    <p:extLst>
      <p:ext uri="{BB962C8B-B14F-4D97-AF65-F5344CB8AC3E}">
        <p14:creationId xmlns:p14="http://schemas.microsoft.com/office/powerpoint/2010/main" val="83872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FBB285FF-ABB8-4548-AA14-8CB13B364311}" type="slidenum">
              <a:rPr lang="en-GB" smtClean="0"/>
              <a:t>14</a:t>
            </a:fld>
            <a:endParaRPr lang="en-GB" dirty="0"/>
          </a:p>
        </p:txBody>
      </p:sp>
    </p:spTree>
    <p:extLst>
      <p:ext uri="{BB962C8B-B14F-4D97-AF65-F5344CB8AC3E}">
        <p14:creationId xmlns:p14="http://schemas.microsoft.com/office/powerpoint/2010/main" val="146358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3A16BE-144B-490C-A093-1A782B3A5322}" type="slidenum">
              <a:rPr lang="en-GB" smtClean="0"/>
              <a:t>22</a:t>
            </a:fld>
            <a:endParaRPr lang="en-GB" dirty="0"/>
          </a:p>
        </p:txBody>
      </p:sp>
    </p:spTree>
    <p:extLst>
      <p:ext uri="{BB962C8B-B14F-4D97-AF65-F5344CB8AC3E}">
        <p14:creationId xmlns:p14="http://schemas.microsoft.com/office/powerpoint/2010/main" val="733836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3A16BE-144B-490C-A093-1A782B3A5322}" type="slidenum">
              <a:rPr lang="en-GB" smtClean="0"/>
              <a:t>23</a:t>
            </a:fld>
            <a:endParaRPr lang="en-GB" dirty="0"/>
          </a:p>
        </p:txBody>
      </p:sp>
    </p:spTree>
    <p:extLst>
      <p:ext uri="{BB962C8B-B14F-4D97-AF65-F5344CB8AC3E}">
        <p14:creationId xmlns:p14="http://schemas.microsoft.com/office/powerpoint/2010/main" val="102401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3A16BE-144B-490C-A093-1A782B3A5322}" type="slidenum">
              <a:rPr lang="en-GB" smtClean="0"/>
              <a:t>24</a:t>
            </a:fld>
            <a:endParaRPr lang="en-GB" dirty="0"/>
          </a:p>
        </p:txBody>
      </p:sp>
    </p:spTree>
    <p:extLst>
      <p:ext uri="{BB962C8B-B14F-4D97-AF65-F5344CB8AC3E}">
        <p14:creationId xmlns:p14="http://schemas.microsoft.com/office/powerpoint/2010/main" val="3218258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3.emf"/><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oleObject" Target="../embeddings/oleObject2.bin"/><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Master" Target="../slideMasters/slideMaster2.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2267" y="2032000"/>
            <a:ext cx="11460041" cy="324513"/>
          </a:xfrm>
          <a:prstGeom prst="rect">
            <a:avLst/>
          </a:prstGeom>
        </p:spPr>
        <p:txBody>
          <a:bodyPr lIns="0" tIns="0" rIns="0" bIns="0"/>
          <a:lstStyle>
            <a:lvl1pPr marL="0" indent="0">
              <a:buNone/>
              <a:defRPr sz="1600" b="1" u="none"/>
            </a:lvl1pPr>
          </a:lstStyle>
          <a:p>
            <a:pPr lvl="0"/>
            <a:r>
              <a:rPr lang="de-DE" dirty="0"/>
              <a:t>Click to add subtitle</a:t>
            </a:r>
          </a:p>
        </p:txBody>
      </p:sp>
      <p:sp>
        <p:nvSpPr>
          <p:cNvPr id="8" name="Textplatzhalter 2"/>
          <p:cNvSpPr>
            <a:spLocks noGrp="1"/>
          </p:cNvSpPr>
          <p:nvPr>
            <p:ph type="body" sz="quarter" idx="14" hasCustomPrompt="1"/>
          </p:nvPr>
        </p:nvSpPr>
        <p:spPr>
          <a:xfrm>
            <a:off x="252413" y="6366431"/>
            <a:ext cx="11460434" cy="138499"/>
          </a:xfrm>
          <a:prstGeom prst="rect">
            <a:avLst/>
          </a:prstGeom>
        </p:spPr>
        <p:txBody>
          <a:bodyPr lIns="0" tIns="0" rIns="0" bIns="0" anchor="b" anchorCtr="0">
            <a:spAutoFit/>
          </a:bodyPr>
          <a:lstStyle>
            <a:lvl1pPr marL="0" indent="0">
              <a:lnSpc>
                <a:spcPct val="90000"/>
              </a:lnSpc>
              <a:spcBef>
                <a:spcPts val="0"/>
              </a:spcBef>
              <a:buNone/>
              <a:defRPr sz="1000"/>
            </a:lvl1pPr>
          </a:lstStyle>
          <a:p>
            <a:pPr lvl="0"/>
            <a:r>
              <a:rPr lang="de-DE" sz="1000" dirty="0"/>
              <a:t>Source</a:t>
            </a:r>
            <a:endParaRPr lang="de-DE" dirty="0"/>
          </a:p>
        </p:txBody>
      </p:sp>
      <p:sp>
        <p:nvSpPr>
          <p:cNvPr id="9"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ECCFB4B6-090C-40A5-87F1-B80C32B4C4E3}"/>
              </a:ext>
            </a:extLst>
          </p:cNvPr>
          <p:cNvSpPr>
            <a:spLocks noGrp="1"/>
          </p:cNvSpPr>
          <p:nvPr>
            <p:ph type="title" hasCustomPrompt="1"/>
          </p:nvPr>
        </p:nvSpPr>
        <p:spPr>
          <a:xfrm>
            <a:off x="252000" y="1566000"/>
            <a:ext cx="11458800" cy="356400"/>
          </a:xfrm>
          <a:prstGeom prst="rect">
            <a:avLst/>
          </a:prstGeom>
        </p:spPr>
        <p:txBody>
          <a:bodyPr lIns="0" tIns="0" rIns="0" bIns="0" anchor="t" anchorCtr="0"/>
          <a:lstStyle>
            <a:lvl1pPr>
              <a:lnSpc>
                <a:spcPct val="80000"/>
              </a:lnSpc>
              <a:spcBef>
                <a:spcPts val="0"/>
              </a:spcBef>
              <a:defRPr lang="en-GB" baseline="0">
                <a:latin typeface="+mn-lt"/>
                <a:ea typeface="+mn-ea"/>
                <a:cs typeface="+mn-cs"/>
              </a:defRPr>
            </a:lvl1pPr>
          </a:lstStyle>
          <a:p>
            <a:pPr marL="0" lvl="0" indent="0">
              <a:lnSpc>
                <a:spcPts val="2100"/>
              </a:lnSpc>
              <a:spcBef>
                <a:spcPct val="20000"/>
              </a:spcBef>
              <a:buFont typeface="MetaPlusLF" pitchFamily="2" charset="0"/>
              <a:buNone/>
            </a:pPr>
            <a:r>
              <a:rPr lang="en-US" dirty="0"/>
              <a:t>Click to add title</a:t>
            </a:r>
            <a:endParaRPr lang="en-GB" dirty="0"/>
          </a:p>
        </p:txBody>
      </p:sp>
      <p:pic>
        <p:nvPicPr>
          <p:cNvPr id="6" name="Picture 4" descr="Z:\DE\Data\CorporateDesign\2_CDP\2_Druck\02_Gestaltung_Logo\4_Original\Daten\Festo_Logo_4c_22mm.png">
            <a:extLst>
              <a:ext uri="{FF2B5EF4-FFF2-40B4-BE49-F238E27FC236}">
                <a16:creationId xmlns:a16="http://schemas.microsoft.com/office/drawing/2014/main" id="{A6051FF2-3514-40AD-908E-302F15CC3D67}"/>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Reference Lines">
    <p:bg>
      <p:bgPr>
        <a:solidFill>
          <a:schemeClr val="bg1"/>
        </a:solidFill>
        <a:effectLst/>
      </p:bgPr>
    </p:bg>
    <p:spTree>
      <p:nvGrpSpPr>
        <p:cNvPr id="1" name=""/>
        <p:cNvGrpSpPr/>
        <p:nvPr/>
      </p:nvGrpSpPr>
      <p:grpSpPr>
        <a:xfrm>
          <a:off x="0" y="0"/>
          <a:ext cx="0" cy="0"/>
          <a:chOff x="0" y="0"/>
          <a:chExt cx="0" cy="0"/>
        </a:xfrm>
      </p:grpSpPr>
      <p:cxnSp>
        <p:nvCxnSpPr>
          <p:cNvPr id="3" name="Gerader Verbinder 2"/>
          <p:cNvCxnSpPr/>
          <p:nvPr/>
        </p:nvCxnSpPr>
        <p:spPr>
          <a:xfrm>
            <a:off x="0" y="1565275"/>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251092" y="1"/>
            <a:ext cx="0" cy="6729413"/>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0" y="2032219"/>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0" y="2500313"/>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0" y="6476978"/>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11712308" y="1"/>
            <a:ext cx="0" cy="6729413"/>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cxnSp>
        <p:nvCxnSpPr>
          <p:cNvPr id="10" name="Gerader Verbinder 9">
            <a:extLst>
              <a:ext uri="{FF2B5EF4-FFF2-40B4-BE49-F238E27FC236}">
                <a16:creationId xmlns:a16="http://schemas.microsoft.com/office/drawing/2014/main" id="{AF6A2680-4166-429E-9EDF-EE866C64DD04}"/>
              </a:ext>
            </a:extLst>
          </p:cNvPr>
          <p:cNvCxnSpPr/>
          <p:nvPr/>
        </p:nvCxnSpPr>
        <p:spPr>
          <a:xfrm>
            <a:off x="0" y="1332240"/>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4" name="Picture 4" descr="Z:\DE\Data\CorporateDesign\2_CDP\2_Druck\02_Gestaltung_Logo\4_Original\Daten\Festo_Logo_4c_22mm.png">
            <a:extLst>
              <a:ext uri="{FF2B5EF4-FFF2-40B4-BE49-F238E27FC236}">
                <a16:creationId xmlns:a16="http://schemas.microsoft.com/office/drawing/2014/main" id="{2E429695-13A8-4AB5-9456-EC1849A5CDA6}"/>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37459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2267" y="2068513"/>
            <a:ext cx="11460041"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9" name="Inhaltsplatzhalter 2"/>
          <p:cNvSpPr>
            <a:spLocks noGrp="1"/>
          </p:cNvSpPr>
          <p:nvPr>
            <p:ph sz="quarter" idx="15"/>
          </p:nvPr>
        </p:nvSpPr>
        <p:spPr>
          <a:xfrm>
            <a:off x="251092" y="2502001"/>
            <a:ext cx="11461217" cy="3997325"/>
          </a:xfrm>
          <a:prstGeom prst="rect">
            <a:avLst/>
          </a:prstGeom>
        </p:spPr>
        <p:txBody>
          <a:bodyPr lIns="0" tIns="0" rIns="0" bIns="0"/>
          <a:lstStyle>
            <a:lvl1pPr marL="0" indent="0">
              <a:buNone/>
              <a:defRPr/>
            </a:lvl1pPr>
          </a:lstStyle>
          <a:p>
            <a:pPr lvl="0"/>
            <a:r>
              <a:rPr lang="de-DE"/>
              <a:t>Mastertextformat bearbeiten</a:t>
            </a:r>
          </a:p>
        </p:txBody>
      </p:sp>
      <p:sp>
        <p:nvSpPr>
          <p:cNvPr id="8" name="Slide Number Placeholder 20"/>
          <p:cNvSpPr>
            <a:spLocks noGrp="1"/>
          </p:cNvSpPr>
          <p:nvPr>
            <p:ph type="sldNum" sz="quarter" idx="4"/>
          </p:nvPr>
        </p:nvSpPr>
        <p:spPr>
          <a:xfrm>
            <a:off x="10573200" y="6516000"/>
            <a:ext cx="1148400" cy="201600"/>
          </a:xfrm>
          <a:prstGeom prst="rect">
            <a:avLst/>
          </a:prstGeom>
        </p:spPr>
        <p:txBody>
          <a:bodyPr vert="horz" wrap="none" lIns="90000" tIns="46800" rIns="0" bIns="46800" rtlCol="0" anchor="t" anchorCtr="0"/>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10" name="Title 1"/>
          <p:cNvSpPr>
            <a:spLocks noGrp="1"/>
          </p:cNvSpPr>
          <p:nvPr>
            <p:ph type="title"/>
          </p:nvPr>
        </p:nvSpPr>
        <p:spPr>
          <a:xfrm>
            <a:off x="252266" y="1566000"/>
            <a:ext cx="11460041" cy="504000"/>
          </a:xfrm>
          <a:prstGeom prst="rect">
            <a:avLst/>
          </a:prstGeom>
        </p:spPr>
        <p:txBody>
          <a:bodyPr lIns="0" tIns="0" rIns="0" bIns="0"/>
          <a:lstStyle>
            <a:lvl1pPr>
              <a:defRPr lang="en-GB" baseline="0">
                <a:latin typeface="+mn-lt"/>
                <a:ea typeface="+mn-ea"/>
                <a:cs typeface="+mn-cs"/>
              </a:defRPr>
            </a:lvl1pPr>
          </a:lstStyle>
          <a:p>
            <a:pPr marL="0" lvl="0" indent="0">
              <a:lnSpc>
                <a:spcPts val="2100"/>
              </a:lnSpc>
              <a:spcBef>
                <a:spcPct val="20000"/>
              </a:spcBef>
              <a:buFont typeface="MetaPlusLF" pitchFamily="2" charset="0"/>
              <a:buNone/>
            </a:pPr>
            <a:r>
              <a:rPr lang="de-DE"/>
              <a:t>Mastertitelformat bearbeiten</a:t>
            </a:r>
            <a:endParaRPr lang="en-GB" dirty="0"/>
          </a:p>
        </p:txBody>
      </p:sp>
      <p:pic>
        <p:nvPicPr>
          <p:cNvPr id="6" name="Picture 4" descr="Z:\DE\Data\CorporateDesign\2_CDP\2_Druck\02_Gestaltung_Logo\4_Original\Daten\Festo_Logo_4c_22mm.png">
            <a:extLst>
              <a:ext uri="{FF2B5EF4-FFF2-40B4-BE49-F238E27FC236}">
                <a16:creationId xmlns:a16="http://schemas.microsoft.com/office/drawing/2014/main" id="{AF96D749-FCA3-4C94-BD16-E48611DC151D}"/>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3303780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FCA8E6-AF7C-9B26-52CE-D480BCA2F6CD}"/>
              </a:ext>
            </a:extLst>
          </p:cNvPr>
          <p:cNvSpPr>
            <a:spLocks noGrp="1"/>
          </p:cNvSpPr>
          <p:nvPr>
            <p:ph type="ctrTitle"/>
          </p:nvPr>
        </p:nvSpPr>
        <p:spPr>
          <a:xfrm>
            <a:off x="1495425" y="1101319"/>
            <a:ext cx="8972550" cy="2342833"/>
          </a:xfrm>
        </p:spPr>
        <p:txBody>
          <a:bodyPr anchor="b"/>
          <a:lstStyle>
            <a:lvl1pPr algn="ctr">
              <a:defRPr sz="5888"/>
            </a:lvl1pPr>
          </a:lstStyle>
          <a:p>
            <a:r>
              <a:rPr lang="tr-TR"/>
              <a:t>Asıl başlık stilini düzenlemek için tıklayın</a:t>
            </a:r>
          </a:p>
        </p:txBody>
      </p:sp>
      <p:sp>
        <p:nvSpPr>
          <p:cNvPr id="3" name="Alt Başlık 2">
            <a:extLst>
              <a:ext uri="{FF2B5EF4-FFF2-40B4-BE49-F238E27FC236}">
                <a16:creationId xmlns:a16="http://schemas.microsoft.com/office/drawing/2014/main" id="{9D6BFEA8-5B5B-FB44-0DEE-D07ABA8505EA}"/>
              </a:ext>
            </a:extLst>
          </p:cNvPr>
          <p:cNvSpPr>
            <a:spLocks noGrp="1"/>
          </p:cNvSpPr>
          <p:nvPr>
            <p:ph type="subTitle" idx="1"/>
          </p:nvPr>
        </p:nvSpPr>
        <p:spPr>
          <a:xfrm>
            <a:off x="1495425" y="3534500"/>
            <a:ext cx="8972550" cy="1624717"/>
          </a:xfrm>
        </p:spPr>
        <p:txBody>
          <a:bodyPr/>
          <a:lstStyle>
            <a:lvl1pPr marL="0" indent="0" algn="ctr">
              <a:buNone/>
              <a:defRPr sz="2355"/>
            </a:lvl1pPr>
            <a:lvl2pPr marL="448650" indent="0" algn="ctr">
              <a:buNone/>
              <a:defRPr sz="1963"/>
            </a:lvl2pPr>
            <a:lvl3pPr marL="897301" indent="0" algn="ctr">
              <a:buNone/>
              <a:defRPr sz="1766"/>
            </a:lvl3pPr>
            <a:lvl4pPr marL="1345951" indent="0" algn="ctr">
              <a:buNone/>
              <a:defRPr sz="1570"/>
            </a:lvl4pPr>
            <a:lvl5pPr marL="1794601" indent="0" algn="ctr">
              <a:buNone/>
              <a:defRPr sz="1570"/>
            </a:lvl5pPr>
            <a:lvl6pPr marL="2243252" indent="0" algn="ctr">
              <a:buNone/>
              <a:defRPr sz="1570"/>
            </a:lvl6pPr>
            <a:lvl7pPr marL="2691902" indent="0" algn="ctr">
              <a:buNone/>
              <a:defRPr sz="1570"/>
            </a:lvl7pPr>
            <a:lvl8pPr marL="3140553" indent="0" algn="ctr">
              <a:buNone/>
              <a:defRPr sz="1570"/>
            </a:lvl8pPr>
            <a:lvl9pPr marL="3589203" indent="0" algn="ctr">
              <a:buNone/>
              <a:defRPr sz="157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AA510E6-7186-6DC8-9FD2-0547F960F132}"/>
              </a:ext>
            </a:extLst>
          </p:cNvPr>
          <p:cNvSpPr>
            <a:spLocks noGrp="1"/>
          </p:cNvSpPr>
          <p:nvPr>
            <p:ph type="dt" sz="half" idx="10"/>
          </p:nvPr>
        </p:nvSpPr>
        <p:spPr/>
        <p:txBody>
          <a:bodyPr/>
          <a:lstStyle/>
          <a:p>
            <a:fld id="{0B908FCF-ABC7-304F-8D2D-40023E45595B}" type="datetimeFigureOut">
              <a:rPr lang="tr-TR" smtClean="0"/>
              <a:t>2.05.2023</a:t>
            </a:fld>
            <a:endParaRPr lang="tr-TR"/>
          </a:p>
        </p:txBody>
      </p:sp>
      <p:sp>
        <p:nvSpPr>
          <p:cNvPr id="5" name="Alt Bilgi Yer Tutucusu 4">
            <a:extLst>
              <a:ext uri="{FF2B5EF4-FFF2-40B4-BE49-F238E27FC236}">
                <a16:creationId xmlns:a16="http://schemas.microsoft.com/office/drawing/2014/main" id="{0669A2EA-897D-E98B-000E-DFEC261ADF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D79615-F85A-9343-424F-91149738D9DA}"/>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54354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A0CBF3-A9C4-F544-E65D-84B1B36893A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38D4CC3-AA84-EA7C-84FB-B93D8F13FB1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4636D5-F40B-CAEB-D0DF-C72C2729D09B}"/>
              </a:ext>
            </a:extLst>
          </p:cNvPr>
          <p:cNvSpPr>
            <a:spLocks noGrp="1"/>
          </p:cNvSpPr>
          <p:nvPr>
            <p:ph type="dt" sz="half" idx="10"/>
          </p:nvPr>
        </p:nvSpPr>
        <p:spPr/>
        <p:txBody>
          <a:bodyPr/>
          <a:lstStyle/>
          <a:p>
            <a:fld id="{0B908FCF-ABC7-304F-8D2D-40023E45595B}" type="datetimeFigureOut">
              <a:rPr lang="tr-TR" smtClean="0"/>
              <a:t>2.05.2023</a:t>
            </a:fld>
            <a:endParaRPr lang="tr-TR"/>
          </a:p>
        </p:txBody>
      </p:sp>
      <p:sp>
        <p:nvSpPr>
          <p:cNvPr id="5" name="Alt Bilgi Yer Tutucusu 4">
            <a:extLst>
              <a:ext uri="{FF2B5EF4-FFF2-40B4-BE49-F238E27FC236}">
                <a16:creationId xmlns:a16="http://schemas.microsoft.com/office/drawing/2014/main" id="{357D192C-95B7-FC8A-6FB1-7FF40BF134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576EBD-9EC4-CD82-DF3E-3708F75E01B4}"/>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501797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29700" y="1713263"/>
            <a:ext cx="11299290" cy="353250"/>
          </a:xfrm>
          <a:prstGeom prst="rect">
            <a:avLst/>
          </a:prstGeom>
        </p:spPr>
        <p:txBody>
          <a:bodyPr/>
          <a:lstStyle/>
          <a:p>
            <a:r>
              <a:rPr lang="fr-FR"/>
              <a:t>Cliquez pour modifier le style du titre</a:t>
            </a:r>
            <a:endParaRPr lang="en-GB"/>
          </a:p>
        </p:txBody>
      </p:sp>
      <p:sp>
        <p:nvSpPr>
          <p:cNvPr id="3" name="Untertitel 2"/>
          <p:cNvSpPr>
            <a:spLocks noGrp="1"/>
          </p:cNvSpPr>
          <p:nvPr>
            <p:ph type="subTitle" idx="1"/>
          </p:nvPr>
        </p:nvSpPr>
        <p:spPr>
          <a:xfrm>
            <a:off x="329700" y="2204280"/>
            <a:ext cx="11299290" cy="1719739"/>
          </a:xfrm>
          <a:prstGeom prst="rect">
            <a:avLst/>
          </a:prstGeom>
        </p:spPr>
        <p:txBody>
          <a:bodyPr/>
          <a:lstStyle>
            <a:lvl1pPr marL="0" indent="0" algn="l">
              <a:buNone/>
              <a:defRPr b="1">
                <a:solidFill>
                  <a:schemeClr val="tx1"/>
                </a:solidFill>
              </a:defRPr>
            </a:lvl1pPr>
            <a:lvl2pPr marL="448650" indent="0" algn="ctr">
              <a:buNone/>
              <a:defRPr>
                <a:solidFill>
                  <a:schemeClr val="tx1">
                    <a:tint val="75000"/>
                  </a:schemeClr>
                </a:solidFill>
              </a:defRPr>
            </a:lvl2pPr>
            <a:lvl3pPr marL="897301" indent="0" algn="ctr">
              <a:buNone/>
              <a:defRPr>
                <a:solidFill>
                  <a:schemeClr val="tx1">
                    <a:tint val="75000"/>
                  </a:schemeClr>
                </a:solidFill>
              </a:defRPr>
            </a:lvl3pPr>
            <a:lvl4pPr marL="1345951" indent="0" algn="ctr">
              <a:buNone/>
              <a:defRPr>
                <a:solidFill>
                  <a:schemeClr val="tx1">
                    <a:tint val="75000"/>
                  </a:schemeClr>
                </a:solidFill>
              </a:defRPr>
            </a:lvl4pPr>
            <a:lvl5pPr marL="1794601" indent="0" algn="ctr">
              <a:buNone/>
              <a:defRPr>
                <a:solidFill>
                  <a:schemeClr val="tx1">
                    <a:tint val="75000"/>
                  </a:schemeClr>
                </a:solidFill>
              </a:defRPr>
            </a:lvl5pPr>
            <a:lvl6pPr marL="2243252" indent="0" algn="ctr">
              <a:buNone/>
              <a:defRPr>
                <a:solidFill>
                  <a:schemeClr val="tx1">
                    <a:tint val="75000"/>
                  </a:schemeClr>
                </a:solidFill>
              </a:defRPr>
            </a:lvl6pPr>
            <a:lvl7pPr marL="2691902" indent="0" algn="ctr">
              <a:buNone/>
              <a:defRPr>
                <a:solidFill>
                  <a:schemeClr val="tx1">
                    <a:tint val="75000"/>
                  </a:schemeClr>
                </a:solidFill>
              </a:defRPr>
            </a:lvl7pPr>
            <a:lvl8pPr marL="3140553" indent="0" algn="ctr">
              <a:buNone/>
              <a:defRPr>
                <a:solidFill>
                  <a:schemeClr val="tx1">
                    <a:tint val="75000"/>
                  </a:schemeClr>
                </a:solidFill>
              </a:defRPr>
            </a:lvl8pPr>
            <a:lvl9pPr marL="3589203" indent="0" algn="ctr">
              <a:buNone/>
              <a:defRPr>
                <a:solidFill>
                  <a:schemeClr val="tx1">
                    <a:tint val="75000"/>
                  </a:schemeClr>
                </a:solidFill>
              </a:defRPr>
            </a:lvl9pPr>
          </a:lstStyle>
          <a:p>
            <a:r>
              <a:rPr lang="fr-FR" dirty="0"/>
              <a:t>Cliquez pour modifier le style des sous-titres du masque</a:t>
            </a:r>
            <a:endParaRPr lang="en-GB" dirty="0"/>
          </a:p>
        </p:txBody>
      </p:sp>
    </p:spTree>
    <p:extLst>
      <p:ext uri="{BB962C8B-B14F-4D97-AF65-F5344CB8AC3E}">
        <p14:creationId xmlns:p14="http://schemas.microsoft.com/office/powerpoint/2010/main" val="135276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0242" y="1713510"/>
            <a:ext cx="11298767" cy="353606"/>
          </a:xfrm>
          <a:prstGeom prst="rect">
            <a:avLst/>
          </a:prstGeom>
        </p:spPr>
        <p:txBody>
          <a:bodyPr/>
          <a:lstStyle/>
          <a:p>
            <a:r>
              <a:rPr lang="fr-FR"/>
              <a:t>Cliquez pour modifier le style du titre</a:t>
            </a:r>
            <a:endParaRPr lang="en-GB"/>
          </a:p>
        </p:txBody>
      </p:sp>
      <p:sp>
        <p:nvSpPr>
          <p:cNvPr id="3" name="Inhaltsplatzhalter 2"/>
          <p:cNvSpPr>
            <a:spLocks noGrp="1"/>
          </p:cNvSpPr>
          <p:nvPr>
            <p:ph idx="1"/>
          </p:nvPr>
        </p:nvSpPr>
        <p:spPr>
          <a:xfrm>
            <a:off x="330242" y="2204198"/>
            <a:ext cx="11298767" cy="428844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875979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29700" y="4324271"/>
            <a:ext cx="11299290" cy="353250"/>
          </a:xfrm>
          <a:prstGeom prst="rect">
            <a:avLst/>
          </a:prstGeom>
        </p:spPr>
        <p:txBody>
          <a:bodyPr anchor="t"/>
          <a:lstStyle>
            <a:lvl1pPr algn="l">
              <a:defRPr sz="2061" b="1" cap="all"/>
            </a:lvl1pPr>
          </a:lstStyle>
          <a:p>
            <a:r>
              <a:rPr lang="fr-FR"/>
              <a:t>Cliquez pour modifier le style du titre</a:t>
            </a:r>
            <a:endParaRPr lang="en-GB" dirty="0"/>
          </a:p>
        </p:txBody>
      </p:sp>
      <p:sp>
        <p:nvSpPr>
          <p:cNvPr id="3" name="Textplatzhalter 2"/>
          <p:cNvSpPr>
            <a:spLocks noGrp="1"/>
          </p:cNvSpPr>
          <p:nvPr>
            <p:ph type="body" idx="1"/>
          </p:nvPr>
        </p:nvSpPr>
        <p:spPr>
          <a:xfrm>
            <a:off x="329700" y="2852213"/>
            <a:ext cx="11299290" cy="1472059"/>
          </a:xfrm>
          <a:prstGeom prst="rect">
            <a:avLst/>
          </a:prstGeom>
        </p:spPr>
        <p:txBody>
          <a:bodyPr anchor="b"/>
          <a:lstStyle>
            <a:lvl1pPr marL="0" indent="0">
              <a:buNone/>
              <a:defRPr sz="1570">
                <a:solidFill>
                  <a:schemeClr val="tx1"/>
                </a:solidFill>
              </a:defRPr>
            </a:lvl1pPr>
            <a:lvl2pPr marL="448650" indent="0">
              <a:buNone/>
              <a:defRPr sz="1766">
                <a:solidFill>
                  <a:schemeClr val="tx1">
                    <a:tint val="75000"/>
                  </a:schemeClr>
                </a:solidFill>
              </a:defRPr>
            </a:lvl2pPr>
            <a:lvl3pPr marL="897301" indent="0">
              <a:buNone/>
              <a:defRPr sz="1570">
                <a:solidFill>
                  <a:schemeClr val="tx1">
                    <a:tint val="75000"/>
                  </a:schemeClr>
                </a:solidFill>
              </a:defRPr>
            </a:lvl3pPr>
            <a:lvl4pPr marL="1345951" indent="0">
              <a:buNone/>
              <a:defRPr sz="1374">
                <a:solidFill>
                  <a:schemeClr val="tx1">
                    <a:tint val="75000"/>
                  </a:schemeClr>
                </a:solidFill>
              </a:defRPr>
            </a:lvl4pPr>
            <a:lvl5pPr marL="1794601" indent="0">
              <a:buNone/>
              <a:defRPr sz="1374">
                <a:solidFill>
                  <a:schemeClr val="tx1">
                    <a:tint val="75000"/>
                  </a:schemeClr>
                </a:solidFill>
              </a:defRPr>
            </a:lvl5pPr>
            <a:lvl6pPr marL="2243252" indent="0">
              <a:buNone/>
              <a:defRPr sz="1374">
                <a:solidFill>
                  <a:schemeClr val="tx1">
                    <a:tint val="75000"/>
                  </a:schemeClr>
                </a:solidFill>
              </a:defRPr>
            </a:lvl6pPr>
            <a:lvl7pPr marL="2691902" indent="0">
              <a:buNone/>
              <a:defRPr sz="1374">
                <a:solidFill>
                  <a:schemeClr val="tx1">
                    <a:tint val="75000"/>
                  </a:schemeClr>
                </a:solidFill>
              </a:defRPr>
            </a:lvl7pPr>
            <a:lvl8pPr marL="3140553" indent="0">
              <a:buNone/>
              <a:defRPr sz="1374">
                <a:solidFill>
                  <a:schemeClr val="tx1">
                    <a:tint val="75000"/>
                  </a:schemeClr>
                </a:solidFill>
              </a:defRPr>
            </a:lvl8pPr>
            <a:lvl9pPr marL="3589203" indent="0">
              <a:buNone/>
              <a:defRPr sz="1374">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2832760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30242" y="1713510"/>
            <a:ext cx="11298767" cy="353606"/>
          </a:xfrm>
          <a:prstGeom prst="rect">
            <a:avLst/>
          </a:prstGeom>
        </p:spPr>
        <p:txBody>
          <a:bodyPr/>
          <a:lstStyle/>
          <a:p>
            <a:r>
              <a:rPr lang="fr-FR"/>
              <a:t>Cliquez pour modifier le style du titre</a:t>
            </a:r>
            <a:endParaRPr lang="en-GB"/>
          </a:p>
        </p:txBody>
      </p:sp>
      <p:sp>
        <p:nvSpPr>
          <p:cNvPr id="3" name="Inhaltsplatzhalter 2"/>
          <p:cNvSpPr>
            <a:spLocks noGrp="1"/>
          </p:cNvSpPr>
          <p:nvPr>
            <p:ph sz="half" idx="1"/>
          </p:nvPr>
        </p:nvSpPr>
        <p:spPr>
          <a:xfrm>
            <a:off x="329700" y="2077110"/>
            <a:ext cx="5440050" cy="4405028"/>
          </a:xfrm>
          <a:prstGeom prst="rect">
            <a:avLst/>
          </a:prstGeom>
        </p:spPr>
        <p:txBody>
          <a:bodyPr/>
          <a:lstStyle>
            <a:lvl1pPr>
              <a:defRPr sz="1570"/>
            </a:lvl1pPr>
            <a:lvl2pPr>
              <a:defRPr sz="1570"/>
            </a:lvl2pPr>
            <a:lvl3pPr>
              <a:defRPr sz="1570"/>
            </a:lvl3pPr>
            <a:lvl4pPr>
              <a:defRPr sz="1570"/>
            </a:lvl4pPr>
            <a:lvl5pPr>
              <a:defRPr sz="1570"/>
            </a:lvl5pPr>
            <a:lvl6pPr>
              <a:defRPr sz="1766"/>
            </a:lvl6pPr>
            <a:lvl7pPr>
              <a:defRPr sz="1766"/>
            </a:lvl7pPr>
            <a:lvl8pPr>
              <a:defRPr sz="1766"/>
            </a:lvl8pPr>
            <a:lvl9pPr>
              <a:defRPr sz="176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a:xfrm>
            <a:off x="6081394" y="2077110"/>
            <a:ext cx="5545534" cy="4405028"/>
          </a:xfrm>
          <a:prstGeom prst="rect">
            <a:avLst/>
          </a:prstGeom>
        </p:spPr>
        <p:txBody>
          <a:bodyPr/>
          <a:lstStyle>
            <a:lvl1pPr>
              <a:defRPr sz="1570"/>
            </a:lvl1pPr>
            <a:lvl2pPr>
              <a:defRPr sz="1570"/>
            </a:lvl2pPr>
            <a:lvl3pPr>
              <a:defRPr sz="1570"/>
            </a:lvl3pPr>
            <a:lvl4pPr>
              <a:defRPr sz="1570"/>
            </a:lvl4pPr>
            <a:lvl5pPr>
              <a:defRPr sz="1570"/>
            </a:lvl5pPr>
            <a:lvl6pPr>
              <a:defRPr sz="1766"/>
            </a:lvl6pPr>
            <a:lvl7pPr>
              <a:defRPr sz="1766"/>
            </a:lvl7pPr>
            <a:lvl8pPr>
              <a:defRPr sz="1766"/>
            </a:lvl8pPr>
            <a:lvl9pPr>
              <a:defRPr sz="176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507617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30242" y="1713510"/>
            <a:ext cx="11298767" cy="353606"/>
          </a:xfrm>
          <a:prstGeom prst="rect">
            <a:avLst/>
          </a:prstGeom>
        </p:spPr>
        <p:txBody>
          <a:bodyPr/>
          <a:lstStyle>
            <a:lvl1pPr>
              <a:defRPr/>
            </a:lvl1pPr>
          </a:lstStyle>
          <a:p>
            <a:r>
              <a:rPr lang="fr-FR"/>
              <a:t>Cliquez pour modifier le style du titre</a:t>
            </a:r>
            <a:endParaRPr lang="en-GB" dirty="0"/>
          </a:p>
        </p:txBody>
      </p:sp>
      <p:sp>
        <p:nvSpPr>
          <p:cNvPr id="3" name="Textplatzhalter 2"/>
          <p:cNvSpPr>
            <a:spLocks noGrp="1"/>
          </p:cNvSpPr>
          <p:nvPr>
            <p:ph type="body" idx="1"/>
          </p:nvPr>
        </p:nvSpPr>
        <p:spPr>
          <a:xfrm>
            <a:off x="329700" y="2065558"/>
            <a:ext cx="5543670" cy="420306"/>
          </a:xfrm>
          <a:prstGeom prst="rect">
            <a:avLst/>
          </a:prstGeom>
        </p:spPr>
        <p:txBody>
          <a:bodyPr anchor="b"/>
          <a:lstStyle>
            <a:lvl1pPr marL="0" indent="0">
              <a:buNone/>
              <a:defRPr sz="1570" b="1"/>
            </a:lvl1pPr>
            <a:lvl2pPr marL="448650" indent="0">
              <a:buNone/>
              <a:defRPr sz="1963" b="1"/>
            </a:lvl2pPr>
            <a:lvl3pPr marL="897301" indent="0">
              <a:buNone/>
              <a:defRPr sz="1766" b="1"/>
            </a:lvl3pPr>
            <a:lvl4pPr marL="1345951" indent="0">
              <a:buNone/>
              <a:defRPr sz="1570" b="1"/>
            </a:lvl4pPr>
            <a:lvl5pPr marL="1794601" indent="0">
              <a:buNone/>
              <a:defRPr sz="1570" b="1"/>
            </a:lvl5pPr>
            <a:lvl6pPr marL="2243252" indent="0">
              <a:buNone/>
              <a:defRPr sz="1570" b="1"/>
            </a:lvl6pPr>
            <a:lvl7pPr marL="2691902" indent="0">
              <a:buNone/>
              <a:defRPr sz="1570" b="1"/>
            </a:lvl7pPr>
            <a:lvl8pPr marL="3140553" indent="0">
              <a:buNone/>
              <a:defRPr sz="1570" b="1"/>
            </a:lvl8pPr>
            <a:lvl9pPr marL="3589203" indent="0">
              <a:buNone/>
              <a:defRPr sz="1570" b="1"/>
            </a:lvl9pPr>
          </a:lstStyle>
          <a:p>
            <a:pPr lvl="0"/>
            <a:r>
              <a:rPr lang="fr-FR"/>
              <a:t>Cliquez pour modifier les styles du texte du masque</a:t>
            </a:r>
          </a:p>
        </p:txBody>
      </p:sp>
      <p:sp>
        <p:nvSpPr>
          <p:cNvPr id="4" name="Inhaltsplatzhalter 3"/>
          <p:cNvSpPr>
            <a:spLocks noGrp="1"/>
          </p:cNvSpPr>
          <p:nvPr>
            <p:ph sz="half" idx="2"/>
          </p:nvPr>
        </p:nvSpPr>
        <p:spPr>
          <a:xfrm>
            <a:off x="329700" y="2486880"/>
            <a:ext cx="5543670" cy="3991725"/>
          </a:xfrm>
          <a:prstGeom prst="rect">
            <a:avLst/>
          </a:prstGeom>
        </p:spPr>
        <p:txBody>
          <a:bodyPr/>
          <a:lstStyle>
            <a:lvl1pPr>
              <a:defRPr sz="1570"/>
            </a:lvl1pPr>
            <a:lvl2pPr>
              <a:defRPr sz="1570"/>
            </a:lvl2pPr>
            <a:lvl3pPr>
              <a:defRPr sz="1570"/>
            </a:lvl3pPr>
            <a:lvl4pPr>
              <a:defRPr sz="1570"/>
            </a:lvl4pPr>
            <a:lvl5pPr>
              <a:defRPr sz="1570"/>
            </a:lvl5pPr>
            <a:lvl6pPr>
              <a:defRPr sz="1570"/>
            </a:lvl6pPr>
            <a:lvl7pPr>
              <a:defRPr sz="1570"/>
            </a:lvl7pPr>
            <a:lvl8pPr>
              <a:defRPr sz="1570"/>
            </a:lvl8pPr>
            <a:lvl9pPr>
              <a:defRPr sz="157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extplatzhalter 4"/>
          <p:cNvSpPr>
            <a:spLocks noGrp="1"/>
          </p:cNvSpPr>
          <p:nvPr>
            <p:ph type="body" sz="quarter" idx="3"/>
          </p:nvPr>
        </p:nvSpPr>
        <p:spPr>
          <a:xfrm>
            <a:off x="6077239" y="2074902"/>
            <a:ext cx="5543670" cy="410959"/>
          </a:xfrm>
          <a:prstGeom prst="rect">
            <a:avLst/>
          </a:prstGeom>
        </p:spPr>
        <p:txBody>
          <a:bodyPr anchor="b"/>
          <a:lstStyle>
            <a:lvl1pPr marL="0" indent="0">
              <a:buNone/>
              <a:defRPr sz="1570" b="1"/>
            </a:lvl1pPr>
            <a:lvl2pPr marL="448650" indent="0">
              <a:buNone/>
              <a:defRPr sz="1963" b="1"/>
            </a:lvl2pPr>
            <a:lvl3pPr marL="897301" indent="0">
              <a:buNone/>
              <a:defRPr sz="1766" b="1"/>
            </a:lvl3pPr>
            <a:lvl4pPr marL="1345951" indent="0">
              <a:buNone/>
              <a:defRPr sz="1570" b="1"/>
            </a:lvl4pPr>
            <a:lvl5pPr marL="1794601" indent="0">
              <a:buNone/>
              <a:defRPr sz="1570" b="1"/>
            </a:lvl5pPr>
            <a:lvl6pPr marL="2243252" indent="0">
              <a:buNone/>
              <a:defRPr sz="1570" b="1"/>
            </a:lvl6pPr>
            <a:lvl7pPr marL="2691902" indent="0">
              <a:buNone/>
              <a:defRPr sz="1570" b="1"/>
            </a:lvl7pPr>
            <a:lvl8pPr marL="3140553" indent="0">
              <a:buNone/>
              <a:defRPr sz="1570" b="1"/>
            </a:lvl8pPr>
            <a:lvl9pPr marL="3589203" indent="0">
              <a:buNone/>
              <a:defRPr sz="1570" b="1"/>
            </a:lvl9pPr>
          </a:lstStyle>
          <a:p>
            <a:pPr lvl="0"/>
            <a:r>
              <a:rPr lang="fr-FR"/>
              <a:t>Cliquez pour modifier les styles du texte du masque</a:t>
            </a:r>
          </a:p>
        </p:txBody>
      </p:sp>
      <p:sp>
        <p:nvSpPr>
          <p:cNvPr id="6" name="Inhaltsplatzhalter 5"/>
          <p:cNvSpPr>
            <a:spLocks noGrp="1"/>
          </p:cNvSpPr>
          <p:nvPr>
            <p:ph sz="quarter" idx="4"/>
          </p:nvPr>
        </p:nvSpPr>
        <p:spPr>
          <a:xfrm>
            <a:off x="6077239" y="2486880"/>
            <a:ext cx="5543670" cy="3991725"/>
          </a:xfrm>
          <a:prstGeom prst="rect">
            <a:avLst/>
          </a:prstGeom>
        </p:spPr>
        <p:txBody>
          <a:bodyPr/>
          <a:lstStyle>
            <a:lvl1pPr>
              <a:defRPr sz="1570"/>
            </a:lvl1pPr>
            <a:lvl2pPr>
              <a:defRPr sz="1570"/>
            </a:lvl2pPr>
            <a:lvl3pPr>
              <a:defRPr sz="1570"/>
            </a:lvl3pPr>
            <a:lvl4pPr>
              <a:defRPr sz="1570"/>
            </a:lvl4pPr>
            <a:lvl5pPr>
              <a:defRPr sz="1570"/>
            </a:lvl5pPr>
            <a:lvl6pPr>
              <a:defRPr sz="1570"/>
            </a:lvl6pPr>
            <a:lvl7pPr>
              <a:defRPr sz="1570"/>
            </a:lvl7pPr>
            <a:lvl8pPr>
              <a:defRPr sz="1570"/>
            </a:lvl8pPr>
            <a:lvl9pPr>
              <a:defRPr sz="157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20562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30242" y="1713510"/>
            <a:ext cx="11298767" cy="353606"/>
          </a:xfrm>
          <a:prstGeom prst="rect">
            <a:avLst/>
          </a:prstGeom>
        </p:spPr>
        <p:txBody>
          <a:bodyPr/>
          <a:lstStyle/>
          <a:p>
            <a:r>
              <a:rPr lang="fr-FR"/>
              <a:t>Cliquez pour modifier le style du titre</a:t>
            </a:r>
            <a:endParaRPr lang="en-GB" dirty="0"/>
          </a:p>
        </p:txBody>
      </p:sp>
    </p:spTree>
    <p:extLst>
      <p:ext uri="{BB962C8B-B14F-4D97-AF65-F5344CB8AC3E}">
        <p14:creationId xmlns:p14="http://schemas.microsoft.com/office/powerpoint/2010/main" val="273523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nchor="t" anchorCtr="0"/>
          <a:lstStyle/>
          <a:p>
            <a:r>
              <a:rPr lang="en-US"/>
              <a:t>Click to edit Master title style</a:t>
            </a:r>
            <a:endParaRPr lang="en-GB" dirty="0"/>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2267" y="2032000"/>
            <a:ext cx="11460041" cy="324513"/>
          </a:xfrm>
          <a:prstGeom prst="rect">
            <a:avLst/>
          </a:prstGeom>
        </p:spPr>
        <p:txBody>
          <a:bodyPr lIns="0" tIns="0" rIns="0" bIns="0" anchor="t" anchorCtr="0"/>
          <a:lstStyle>
            <a:lvl1pPr marL="0" indent="0">
              <a:buNone/>
              <a:defRPr sz="1600" b="1" u="none"/>
            </a:lvl1pPr>
          </a:lstStyle>
          <a:p>
            <a:pPr lvl="0"/>
            <a:r>
              <a:rPr lang="de-DE" dirty="0"/>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2413" y="2500313"/>
            <a:ext cx="11458575" cy="3976687"/>
          </a:xfrm>
        </p:spPr>
        <p:txBody>
          <a:bodyPr lIns="0" tIns="0" rIns="0" bIns="0"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4" descr="Z:\DE\Data\CorporateDesign\2_CDP\2_Druck\02_Gestaltung_Logo\4_Original\Daten\Festo_Logo_4c_22mm.png">
            <a:extLst>
              <a:ext uri="{FF2B5EF4-FFF2-40B4-BE49-F238E27FC236}">
                <a16:creationId xmlns:a16="http://schemas.microsoft.com/office/drawing/2014/main" id="{E3B62393-C28D-4D08-B208-6736E6BBD992}"/>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1574942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411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29702" y="1713263"/>
            <a:ext cx="3935876" cy="353250"/>
          </a:xfrm>
          <a:prstGeom prst="rect">
            <a:avLst/>
          </a:prstGeom>
        </p:spPr>
        <p:txBody>
          <a:bodyPr anchor="b"/>
          <a:lstStyle>
            <a:lvl1pPr algn="l">
              <a:defRPr sz="2061" b="1"/>
            </a:lvl1pPr>
          </a:lstStyle>
          <a:p>
            <a:r>
              <a:rPr lang="fr-FR"/>
              <a:t>Cliquez pour modifier le style du titre</a:t>
            </a:r>
            <a:endParaRPr lang="en-GB" dirty="0"/>
          </a:p>
        </p:txBody>
      </p:sp>
      <p:sp>
        <p:nvSpPr>
          <p:cNvPr id="3" name="Inhaltsplatzhalter 2"/>
          <p:cNvSpPr>
            <a:spLocks noGrp="1"/>
          </p:cNvSpPr>
          <p:nvPr>
            <p:ph idx="1"/>
          </p:nvPr>
        </p:nvSpPr>
        <p:spPr>
          <a:xfrm>
            <a:off x="4662900" y="1713264"/>
            <a:ext cx="6966090" cy="4779473"/>
          </a:xfrm>
          <a:prstGeom prst="rect">
            <a:avLst/>
          </a:prstGeom>
        </p:spPr>
        <p:txBody>
          <a:bodyPr/>
          <a:lstStyle>
            <a:lvl1pPr>
              <a:defRPr sz="1570"/>
            </a:lvl1pPr>
            <a:lvl2pPr>
              <a:defRPr sz="1570"/>
            </a:lvl2pPr>
            <a:lvl3pPr>
              <a:defRPr sz="1570"/>
            </a:lvl3pPr>
            <a:lvl4pPr>
              <a:defRPr sz="1570"/>
            </a:lvl4pPr>
            <a:lvl5pPr>
              <a:defRPr sz="1570"/>
            </a:lvl5pPr>
            <a:lvl6pPr>
              <a:defRPr sz="1963"/>
            </a:lvl6pPr>
            <a:lvl7pPr>
              <a:defRPr sz="1963"/>
            </a:lvl7pPr>
            <a:lvl8pPr>
              <a:defRPr sz="1963"/>
            </a:lvl8pPr>
            <a:lvl9pPr>
              <a:defRPr sz="196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Textplatzhalter 3"/>
          <p:cNvSpPr>
            <a:spLocks noGrp="1"/>
          </p:cNvSpPr>
          <p:nvPr>
            <p:ph type="body" sz="half" idx="2"/>
          </p:nvPr>
        </p:nvSpPr>
        <p:spPr>
          <a:xfrm>
            <a:off x="329702" y="2065556"/>
            <a:ext cx="3935876" cy="4427179"/>
          </a:xfrm>
          <a:prstGeom prst="rect">
            <a:avLst/>
          </a:prstGeom>
        </p:spPr>
        <p:txBody>
          <a:bodyPr/>
          <a:lstStyle>
            <a:lvl1pPr marL="0" indent="0">
              <a:buNone/>
              <a:defRPr sz="1570"/>
            </a:lvl1pPr>
            <a:lvl2pPr marL="448650" indent="0">
              <a:buNone/>
              <a:defRPr sz="1178"/>
            </a:lvl2pPr>
            <a:lvl3pPr marL="897301" indent="0">
              <a:buNone/>
              <a:defRPr sz="981"/>
            </a:lvl3pPr>
            <a:lvl4pPr marL="1345951" indent="0">
              <a:buNone/>
              <a:defRPr sz="883"/>
            </a:lvl4pPr>
            <a:lvl5pPr marL="1794601" indent="0">
              <a:buNone/>
              <a:defRPr sz="883"/>
            </a:lvl5pPr>
            <a:lvl6pPr marL="2243252" indent="0">
              <a:buNone/>
              <a:defRPr sz="883"/>
            </a:lvl6pPr>
            <a:lvl7pPr marL="2691902" indent="0">
              <a:buNone/>
              <a:defRPr sz="883"/>
            </a:lvl7pPr>
            <a:lvl8pPr marL="3140553" indent="0">
              <a:buNone/>
              <a:defRPr sz="883"/>
            </a:lvl8pPr>
            <a:lvl9pPr marL="3589203" indent="0">
              <a:buNone/>
              <a:defRPr sz="883"/>
            </a:lvl9pPr>
          </a:lstStyle>
          <a:p>
            <a:pPr lvl="0"/>
            <a:r>
              <a:rPr lang="fr-FR"/>
              <a:t>Cliquez pour modifier les styles du texte du masque</a:t>
            </a:r>
          </a:p>
        </p:txBody>
      </p:sp>
    </p:spTree>
    <p:extLst>
      <p:ext uri="{BB962C8B-B14F-4D97-AF65-F5344CB8AC3E}">
        <p14:creationId xmlns:p14="http://schemas.microsoft.com/office/powerpoint/2010/main" val="2419296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29700" y="5348205"/>
            <a:ext cx="11299290" cy="353250"/>
          </a:xfrm>
          <a:prstGeom prst="rect">
            <a:avLst/>
          </a:prstGeom>
        </p:spPr>
        <p:txBody>
          <a:bodyPr anchor="b"/>
          <a:lstStyle>
            <a:lvl1pPr algn="l">
              <a:defRPr sz="2061" b="1"/>
            </a:lvl1pPr>
          </a:lstStyle>
          <a:p>
            <a:r>
              <a:rPr lang="fr-FR"/>
              <a:t>Cliquez pour modifier le style du titre</a:t>
            </a:r>
            <a:endParaRPr lang="en-GB" dirty="0"/>
          </a:p>
        </p:txBody>
      </p:sp>
      <p:sp>
        <p:nvSpPr>
          <p:cNvPr id="3" name="Bildplatzhalter 2"/>
          <p:cNvSpPr>
            <a:spLocks noGrp="1"/>
          </p:cNvSpPr>
          <p:nvPr>
            <p:ph type="pic" idx="1"/>
          </p:nvPr>
        </p:nvSpPr>
        <p:spPr>
          <a:xfrm>
            <a:off x="329700" y="1713263"/>
            <a:ext cx="11299290" cy="3634943"/>
          </a:xfrm>
          <a:prstGeom prst="rect">
            <a:avLst/>
          </a:prstGeom>
        </p:spPr>
        <p:txBody>
          <a:bodyPr rtlCol="0">
            <a:noAutofit/>
          </a:bodyPr>
          <a:lstStyle>
            <a:lvl1pPr marL="0" indent="0">
              <a:buNone/>
              <a:defRPr sz="1570"/>
            </a:lvl1pPr>
            <a:lvl2pPr marL="448650" indent="0">
              <a:buNone/>
              <a:defRPr sz="2748"/>
            </a:lvl2pPr>
            <a:lvl3pPr marL="897301" indent="0">
              <a:buNone/>
              <a:defRPr sz="2355"/>
            </a:lvl3pPr>
            <a:lvl4pPr marL="1345951" indent="0">
              <a:buNone/>
              <a:defRPr sz="1963"/>
            </a:lvl4pPr>
            <a:lvl5pPr marL="1794601" indent="0">
              <a:buNone/>
              <a:defRPr sz="1963"/>
            </a:lvl5pPr>
            <a:lvl6pPr marL="2243252" indent="0">
              <a:buNone/>
              <a:defRPr sz="1963"/>
            </a:lvl6pPr>
            <a:lvl7pPr marL="2691902" indent="0">
              <a:buNone/>
              <a:defRPr sz="1963"/>
            </a:lvl7pPr>
            <a:lvl8pPr marL="3140553" indent="0">
              <a:buNone/>
              <a:defRPr sz="1963"/>
            </a:lvl8pPr>
            <a:lvl9pPr marL="3589203" indent="0">
              <a:buNone/>
              <a:defRPr sz="1963"/>
            </a:lvl9pPr>
          </a:lstStyle>
          <a:p>
            <a:pPr lvl="0"/>
            <a:r>
              <a:rPr lang="fr-FR" noProof="0" dirty="0"/>
              <a:t>Cliquez sur l'icône pour ajouter une image</a:t>
            </a:r>
            <a:endParaRPr lang="en-GB" noProof="0" dirty="0"/>
          </a:p>
        </p:txBody>
      </p:sp>
      <p:sp>
        <p:nvSpPr>
          <p:cNvPr id="4" name="Textplatzhalter 3"/>
          <p:cNvSpPr>
            <a:spLocks noGrp="1"/>
          </p:cNvSpPr>
          <p:nvPr>
            <p:ph type="body" sz="half" idx="2"/>
          </p:nvPr>
        </p:nvSpPr>
        <p:spPr>
          <a:xfrm>
            <a:off x="329700" y="5701455"/>
            <a:ext cx="11299290" cy="789771"/>
          </a:xfrm>
          <a:prstGeom prst="rect">
            <a:avLst/>
          </a:prstGeom>
        </p:spPr>
        <p:txBody>
          <a:bodyPr/>
          <a:lstStyle>
            <a:lvl1pPr marL="0" indent="0">
              <a:buNone/>
              <a:defRPr sz="1570"/>
            </a:lvl1pPr>
            <a:lvl2pPr marL="448650" indent="0">
              <a:buNone/>
              <a:defRPr sz="1178"/>
            </a:lvl2pPr>
            <a:lvl3pPr marL="897301" indent="0">
              <a:buNone/>
              <a:defRPr sz="981"/>
            </a:lvl3pPr>
            <a:lvl4pPr marL="1345951" indent="0">
              <a:buNone/>
              <a:defRPr sz="883"/>
            </a:lvl4pPr>
            <a:lvl5pPr marL="1794601" indent="0">
              <a:buNone/>
              <a:defRPr sz="883"/>
            </a:lvl5pPr>
            <a:lvl6pPr marL="2243252" indent="0">
              <a:buNone/>
              <a:defRPr sz="883"/>
            </a:lvl6pPr>
            <a:lvl7pPr marL="2691902" indent="0">
              <a:buNone/>
              <a:defRPr sz="883"/>
            </a:lvl7pPr>
            <a:lvl8pPr marL="3140553" indent="0">
              <a:buNone/>
              <a:defRPr sz="883"/>
            </a:lvl8pPr>
            <a:lvl9pPr marL="3589203" indent="0">
              <a:buNone/>
              <a:defRPr sz="883"/>
            </a:lvl9pPr>
          </a:lstStyle>
          <a:p>
            <a:pPr lvl="0"/>
            <a:r>
              <a:rPr lang="fr-FR"/>
              <a:t>Cliquez pour modifier les styles du texte du masque</a:t>
            </a:r>
          </a:p>
        </p:txBody>
      </p:sp>
    </p:spTree>
    <p:extLst>
      <p:ext uri="{BB962C8B-B14F-4D97-AF65-F5344CB8AC3E}">
        <p14:creationId xmlns:p14="http://schemas.microsoft.com/office/powerpoint/2010/main" val="3744333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nchor="t" anchorCtr="0"/>
          <a:lstStyle/>
          <a:p>
            <a:r>
              <a:rPr lang="en-US"/>
              <a:t>Click to edit Master title style</a:t>
            </a:r>
            <a:endParaRPr lang="en-GB" dirty="0"/>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2267" y="2032000"/>
            <a:ext cx="11460041" cy="324513"/>
          </a:xfrm>
          <a:prstGeom prst="rect">
            <a:avLst/>
          </a:prstGeom>
        </p:spPr>
        <p:txBody>
          <a:bodyPr lIns="0" tIns="0" rIns="0" bIns="0" anchor="t" anchorCtr="0"/>
          <a:lstStyle>
            <a:lvl1pPr marL="0" indent="0">
              <a:buNone/>
              <a:defRPr sz="1600" b="1" u="none"/>
            </a:lvl1pPr>
          </a:lstStyle>
          <a:p>
            <a:pPr lvl="0"/>
            <a:r>
              <a:rPr lang="de-DE" dirty="0"/>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2413" y="2500313"/>
            <a:ext cx="11458575" cy="3976687"/>
          </a:xfrm>
        </p:spPr>
        <p:txBody>
          <a:bodyPr lIns="0" tIns="0" rIns="0" bIns="0"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9317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oolki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8E3858C-A92A-406F-9440-16A4BCE296D6}"/>
              </a:ext>
            </a:extLst>
          </p:cNvPr>
          <p:cNvGraphicFramePr>
            <a:graphicFrameLocks noChangeAspect="1"/>
          </p:cNvGraphicFramePr>
          <p:nvPr userDrawn="1">
            <p:custDataLst>
              <p:tags r:id="rId1"/>
            </p:custDataLst>
          </p:nvPr>
        </p:nvGraphicFramePr>
        <p:xfrm>
          <a:off x="1590" y="1588"/>
          <a:ext cx="1590" cy="1588"/>
        </p:xfrm>
        <a:graphic>
          <a:graphicData uri="http://schemas.openxmlformats.org/presentationml/2006/ole">
            <mc:AlternateContent xmlns:mc="http://schemas.openxmlformats.org/markup-compatibility/2006">
              <mc:Choice xmlns:v="urn:schemas-microsoft-com:vml" Requires="v">
                <p:oleObj name="think-cell Folie" r:id="rId12" imgW="270" imgH="270" progId="TCLayout.ActiveDocument.1">
                  <p:embed/>
                </p:oleObj>
              </mc:Choice>
              <mc:Fallback>
                <p:oleObj name="think-cell Folie" r:id="rId12" imgW="270" imgH="270" progId="TCLayout.ActiveDocument.1">
                  <p:embed/>
                  <p:pic>
                    <p:nvPicPr>
                      <p:cNvPr id="3" name="Objekt 2" hidden="1">
                        <a:extLst>
                          <a:ext uri="{FF2B5EF4-FFF2-40B4-BE49-F238E27FC236}">
                            <a16:creationId xmlns:a16="http://schemas.microsoft.com/office/drawing/2014/main" id="{B8E3858C-A92A-406F-9440-16A4BCE296D6}"/>
                          </a:ext>
                        </a:extLst>
                      </p:cNvPr>
                      <p:cNvPicPr/>
                      <p:nvPr/>
                    </p:nvPicPr>
                    <p:blipFill>
                      <a:blip r:embed="rId13"/>
                      <a:stretch>
                        <a:fillRect/>
                      </a:stretch>
                    </p:blipFill>
                    <p:spPr>
                      <a:xfrm>
                        <a:off x="1590" y="1588"/>
                        <a:ext cx="1590"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6177575-D636-45CA-8405-29D90432B245}"/>
              </a:ext>
            </a:extLst>
          </p:cNvPr>
          <p:cNvSpPr/>
          <p:nvPr userDrawn="1">
            <p:custDataLst>
              <p:tags r:id="rId2"/>
            </p:custDataLst>
          </p:nvPr>
        </p:nvSpPr>
        <p:spPr>
          <a:xfrm>
            <a:off x="0" y="0"/>
            <a:ext cx="158919"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100"/>
              </a:lnSpc>
              <a:spcBef>
                <a:spcPct val="0"/>
              </a:spcBef>
              <a:spcAft>
                <a:spcPct val="0"/>
              </a:spcAft>
            </a:pPr>
            <a:endParaRPr lang="en-GB" sz="2100" b="1" i="0" baseline="0" dirty="0">
              <a:latin typeface="MetaPlusLF" panose="02000503060000020004" pitchFamily="2" charset="0"/>
              <a:ea typeface="+mj-ea"/>
              <a:cs typeface="+mj-cs"/>
              <a:sym typeface="MetaPlusLF" panose="02000503060000020004" pitchFamily="2" charset="0"/>
            </a:endParaRPr>
          </a:p>
        </p:txBody>
      </p:sp>
      <p:sp>
        <p:nvSpPr>
          <p:cNvPr id="5" name="Textfeld 4"/>
          <p:cNvSpPr txBox="1"/>
          <p:nvPr>
            <p:custDataLst>
              <p:tags r:id="rId3"/>
            </p:custDataLst>
          </p:nvPr>
        </p:nvSpPr>
        <p:spPr>
          <a:xfrm>
            <a:off x="11496169" y="6529361"/>
            <a:ext cx="504592" cy="200055"/>
          </a:xfrm>
          <a:prstGeom prst="rect">
            <a:avLst/>
          </a:prstGeom>
          <a:noFill/>
        </p:spPr>
        <p:txBody>
          <a:bodyPr wrap="square" rtlCol="0">
            <a:spAutoFit/>
          </a:bodyPr>
          <a:lstStyle/>
          <a:p>
            <a:fld id="{C5E8B2E1-21AB-4E55-9905-30660C1783F6}" type="slidenum">
              <a:rPr lang="en-GB" sz="700" smtClean="0">
                <a:latin typeface="+mn-lt"/>
              </a:rPr>
              <a:pPr/>
              <a:t>‹#›</a:t>
            </a:fld>
            <a:endParaRPr lang="en-GB" sz="700" dirty="0">
              <a:latin typeface="+mn-lt"/>
            </a:endParaRPr>
          </a:p>
        </p:txBody>
      </p:sp>
      <p:sp>
        <p:nvSpPr>
          <p:cNvPr id="6" name="Title 1"/>
          <p:cNvSpPr>
            <a:spLocks noGrp="1"/>
          </p:cNvSpPr>
          <p:nvPr>
            <p:ph type="title" hasCustomPrompt="1"/>
            <p:custDataLst>
              <p:tags r:id="rId4"/>
            </p:custDataLst>
          </p:nvPr>
        </p:nvSpPr>
        <p:spPr>
          <a:xfrm>
            <a:off x="252268" y="1420490"/>
            <a:ext cx="11460166" cy="504000"/>
          </a:xfrm>
          <a:prstGeom prst="rect">
            <a:avLst/>
          </a:prstGeom>
          <a:ln>
            <a:noFill/>
          </a:ln>
        </p:spPr>
        <p:txBody>
          <a:bodyPr lIns="0" tIns="0" rIns="0" bIns="0"/>
          <a:lstStyle>
            <a:lvl1pPr>
              <a:lnSpc>
                <a:spcPts val="2100"/>
              </a:lnSpc>
              <a:spcBef>
                <a:spcPts val="504"/>
              </a:spcBef>
              <a:defRPr/>
            </a:lvl1pPr>
          </a:lstStyle>
          <a:p>
            <a:r>
              <a:rPr lang="en-GB" dirty="0"/>
              <a:t>Toolkit</a:t>
            </a:r>
          </a:p>
        </p:txBody>
      </p:sp>
      <p:cxnSp>
        <p:nvCxnSpPr>
          <p:cNvPr id="8" name="Gerade Verbindung 7">
            <a:extLst>
              <a:ext uri="{FF2B5EF4-FFF2-40B4-BE49-F238E27FC236}">
                <a16:creationId xmlns:a16="http://schemas.microsoft.com/office/drawing/2014/main" id="{FA81CDB3-0F49-4703-B9B4-6C94D8F428E5}"/>
              </a:ext>
            </a:extLst>
          </p:cNvPr>
          <p:cNvCxnSpPr/>
          <p:nvPr userDrawn="1"/>
        </p:nvCxnSpPr>
        <p:spPr>
          <a:xfrm flipV="1">
            <a:off x="250980" y="6529358"/>
            <a:ext cx="1146377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FESTO_NAME">
            <a:extLst>
              <a:ext uri="{FF2B5EF4-FFF2-40B4-BE49-F238E27FC236}">
                <a16:creationId xmlns:a16="http://schemas.microsoft.com/office/drawing/2014/main" id="{4F1DB25C-710C-4FF3-A237-39994405D163}"/>
              </a:ext>
            </a:extLst>
          </p:cNvPr>
          <p:cNvSpPr txBox="1"/>
          <p:nvPr userDrawn="1">
            <p:custDataLst>
              <p:tags r:id="rId5"/>
            </p:custDataLst>
          </p:nvPr>
        </p:nvSpPr>
        <p:spPr>
          <a:xfrm>
            <a:off x="236208" y="6581745"/>
            <a:ext cx="1873989" cy="107722"/>
          </a:xfrm>
          <a:prstGeom prst="rect">
            <a:avLst/>
          </a:prstGeom>
          <a:noFill/>
        </p:spPr>
        <p:txBody>
          <a:bodyPr wrap="square" lIns="0" tIns="0" rIns="0" bIns="0" rtlCol="0">
            <a:spAutoFit/>
          </a:bodyPr>
          <a:lstStyle/>
          <a:p>
            <a:r>
              <a:rPr sz="700">
                <a:latin typeface="+mn-lt"/>
              </a:rPr>
              <a:t>vbc / Toolkit</a:t>
            </a:r>
            <a:endParaRPr lang="en-GB" sz="700" dirty="0">
              <a:latin typeface="+mn-lt"/>
            </a:endParaRPr>
          </a:p>
        </p:txBody>
      </p:sp>
      <p:sp>
        <p:nvSpPr>
          <p:cNvPr id="11" name="FESTO_TITEL">
            <a:extLst>
              <a:ext uri="{FF2B5EF4-FFF2-40B4-BE49-F238E27FC236}">
                <a16:creationId xmlns:a16="http://schemas.microsoft.com/office/drawing/2014/main" id="{A5A036E8-5889-4726-82A5-426FF3DC0999}"/>
              </a:ext>
            </a:extLst>
          </p:cNvPr>
          <p:cNvSpPr txBox="1"/>
          <p:nvPr userDrawn="1">
            <p:custDataLst>
              <p:tags r:id="rId6"/>
            </p:custDataLst>
          </p:nvPr>
        </p:nvSpPr>
        <p:spPr>
          <a:xfrm>
            <a:off x="2161221" y="6581746"/>
            <a:ext cx="2403018" cy="107722"/>
          </a:xfrm>
          <a:prstGeom prst="rect">
            <a:avLst/>
          </a:prstGeom>
          <a:noFill/>
        </p:spPr>
        <p:txBody>
          <a:bodyPr wrap="square" lIns="0" tIns="0" rIns="0" bIns="0" rtlCol="0">
            <a:spAutoFit/>
          </a:bodyPr>
          <a:lstStyle/>
          <a:p>
            <a:pPr marL="0" marR="0" indent="0" algn="l" defTabSz="914316" rtl="0" eaLnBrk="1" fontAlgn="base" latinLnBrk="0" hangingPunct="1">
              <a:lnSpc>
                <a:spcPct val="100000"/>
              </a:lnSpc>
              <a:spcBef>
                <a:spcPct val="0"/>
              </a:spcBef>
              <a:spcAft>
                <a:spcPct val="0"/>
              </a:spcAft>
              <a:buClrTx/>
              <a:buSzTx/>
              <a:buFontTx/>
              <a:buNone/>
              <a:tabLst/>
              <a:defRPr/>
            </a:pPr>
            <a:endParaRPr lang="en-GB" sz="700" kern="1200">
              <a:solidFill>
                <a:schemeClr val="tx1"/>
              </a:solidFill>
              <a:latin typeface="MetaPlusLF" pitchFamily="34" charset="0"/>
              <a:ea typeface="+mn-ea"/>
              <a:cs typeface="+mn-cs"/>
            </a:endParaRPr>
          </a:p>
        </p:txBody>
      </p:sp>
      <p:sp>
        <p:nvSpPr>
          <p:cNvPr id="12" name="FESTO_ERSTELLT">
            <a:extLst>
              <a:ext uri="{FF2B5EF4-FFF2-40B4-BE49-F238E27FC236}">
                <a16:creationId xmlns:a16="http://schemas.microsoft.com/office/drawing/2014/main" id="{42B57538-A7BA-4053-976D-503552177927}"/>
              </a:ext>
            </a:extLst>
          </p:cNvPr>
          <p:cNvSpPr txBox="1"/>
          <p:nvPr userDrawn="1">
            <p:custDataLst>
              <p:tags r:id="rId7"/>
            </p:custDataLst>
          </p:nvPr>
        </p:nvSpPr>
        <p:spPr>
          <a:xfrm>
            <a:off x="4612304" y="6581745"/>
            <a:ext cx="1008973" cy="107722"/>
          </a:xfrm>
          <a:prstGeom prst="rect">
            <a:avLst/>
          </a:prstGeom>
          <a:noFill/>
        </p:spPr>
        <p:txBody>
          <a:bodyPr wrap="square" lIns="0" tIns="0" rIns="0" bIns="0" rtlCol="0">
            <a:spAutoFit/>
          </a:bodyPr>
          <a:lstStyle/>
          <a:p>
            <a:pPr algn="l"/>
            <a:r>
              <a:rPr sz="700">
                <a:latin typeface="+mn-lt"/>
              </a:rPr>
              <a:t>Created: 2016, Jan.</a:t>
            </a:r>
            <a:endParaRPr lang="en-GB" sz="700" dirty="0">
              <a:latin typeface="+mn-lt"/>
            </a:endParaRPr>
          </a:p>
        </p:txBody>
      </p:sp>
      <p:sp>
        <p:nvSpPr>
          <p:cNvPr id="13" name="FESTO_GEAENDERT">
            <a:extLst>
              <a:ext uri="{FF2B5EF4-FFF2-40B4-BE49-F238E27FC236}">
                <a16:creationId xmlns:a16="http://schemas.microsoft.com/office/drawing/2014/main" id="{C031A17E-F644-44DD-9485-BCFBE9F9ECFC}"/>
              </a:ext>
            </a:extLst>
          </p:cNvPr>
          <p:cNvSpPr txBox="1"/>
          <p:nvPr userDrawn="1">
            <p:custDataLst>
              <p:tags r:id="rId8"/>
            </p:custDataLst>
          </p:nvPr>
        </p:nvSpPr>
        <p:spPr>
          <a:xfrm>
            <a:off x="6522497" y="6581745"/>
            <a:ext cx="1441531" cy="107722"/>
          </a:xfrm>
          <a:prstGeom prst="rect">
            <a:avLst/>
          </a:prstGeom>
          <a:noFill/>
        </p:spPr>
        <p:txBody>
          <a:bodyPr wrap="square" lIns="0" tIns="0" rIns="0" bIns="0" rtlCol="0">
            <a:spAutoFit/>
          </a:bodyPr>
          <a:lstStyle/>
          <a:p>
            <a:pPr algn="l"/>
            <a:r>
              <a:rPr sz="700">
                <a:latin typeface="+mn-lt"/>
              </a:rPr>
              <a:t>Modified: 2018, Jan</a:t>
            </a:r>
            <a:endParaRPr lang="en-GB" sz="700" dirty="0">
              <a:latin typeface="+mn-lt"/>
            </a:endParaRPr>
          </a:p>
        </p:txBody>
      </p:sp>
      <p:sp>
        <p:nvSpPr>
          <p:cNvPr id="14" name="FESTO_STATUS1">
            <a:extLst>
              <a:ext uri="{FF2B5EF4-FFF2-40B4-BE49-F238E27FC236}">
                <a16:creationId xmlns:a16="http://schemas.microsoft.com/office/drawing/2014/main" id="{9019AB85-3DBC-4651-8EE7-1932E9B44E19}"/>
              </a:ext>
            </a:extLst>
          </p:cNvPr>
          <p:cNvSpPr txBox="1"/>
          <p:nvPr userDrawn="1">
            <p:custDataLst>
              <p:tags r:id="rId9"/>
            </p:custDataLst>
          </p:nvPr>
        </p:nvSpPr>
        <p:spPr>
          <a:xfrm>
            <a:off x="8000068" y="6581745"/>
            <a:ext cx="1441531" cy="107722"/>
          </a:xfrm>
          <a:prstGeom prst="rect">
            <a:avLst/>
          </a:prstGeom>
          <a:noFill/>
        </p:spPr>
        <p:txBody>
          <a:bodyPr wrap="square" lIns="0" tIns="0" rIns="0" bIns="0" rtlCol="0">
            <a:spAutoFit/>
          </a:bodyPr>
          <a:lstStyle/>
          <a:p>
            <a:pPr algn="l"/>
            <a:endParaRPr lang="en-GB" sz="700" dirty="0">
              <a:latin typeface="+mn-lt"/>
            </a:endParaRPr>
          </a:p>
        </p:txBody>
      </p:sp>
      <p:sp>
        <p:nvSpPr>
          <p:cNvPr id="15" name="FESTO_VERTRAULICH1">
            <a:extLst>
              <a:ext uri="{FF2B5EF4-FFF2-40B4-BE49-F238E27FC236}">
                <a16:creationId xmlns:a16="http://schemas.microsoft.com/office/drawing/2014/main" id="{F4788C82-9612-48F1-AA07-8FF216FD0B97}"/>
              </a:ext>
            </a:extLst>
          </p:cNvPr>
          <p:cNvSpPr txBox="1"/>
          <p:nvPr userDrawn="1">
            <p:custDataLst>
              <p:tags r:id="rId10"/>
            </p:custDataLst>
          </p:nvPr>
        </p:nvSpPr>
        <p:spPr>
          <a:xfrm>
            <a:off x="10054654" y="6581745"/>
            <a:ext cx="1585683" cy="107722"/>
          </a:xfrm>
          <a:prstGeom prst="rect">
            <a:avLst/>
          </a:prstGeom>
          <a:noFill/>
        </p:spPr>
        <p:txBody>
          <a:bodyPr wrap="square" lIns="0" tIns="0" rIns="0" bIns="0" rtlCol="0">
            <a:spAutoFit/>
          </a:bodyPr>
          <a:lstStyle/>
          <a:p>
            <a:pPr algn="l"/>
            <a:endParaRPr lang="en-GB" sz="700" dirty="0">
              <a:latin typeface="+mn-lt"/>
            </a:endParaRPr>
          </a:p>
        </p:txBody>
      </p:sp>
    </p:spTree>
    <p:extLst>
      <p:ext uri="{BB962C8B-B14F-4D97-AF65-F5344CB8AC3E}">
        <p14:creationId xmlns:p14="http://schemas.microsoft.com/office/powerpoint/2010/main" val="3794430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2267" y="2068513"/>
            <a:ext cx="11460041"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8" name="Textplatzhalter 2"/>
          <p:cNvSpPr>
            <a:spLocks noGrp="1"/>
          </p:cNvSpPr>
          <p:nvPr>
            <p:ph type="body" sz="quarter" idx="14" hasCustomPrompt="1"/>
          </p:nvPr>
        </p:nvSpPr>
        <p:spPr>
          <a:xfrm>
            <a:off x="252681" y="6368230"/>
            <a:ext cx="11460166" cy="117650"/>
          </a:xfrm>
          <a:prstGeom prst="rect">
            <a:avLst/>
          </a:prstGeom>
        </p:spPr>
        <p:txBody>
          <a:bodyPr lIns="0" tIns="0" rIns="0" bIns="0" anchor="ctr" anchorCtr="0"/>
          <a:lstStyle>
            <a:lvl1pPr marL="0" indent="0">
              <a:buNone/>
              <a:defRPr sz="1000"/>
            </a:lvl1pPr>
          </a:lstStyle>
          <a:p>
            <a:pPr lvl="0"/>
            <a:r>
              <a:rPr lang="de-DE" sz="1000" dirty="0"/>
              <a:t>Source</a:t>
            </a:r>
            <a:endParaRPr lang="de-DE" dirty="0"/>
          </a:p>
        </p:txBody>
      </p:sp>
      <p:sp>
        <p:nvSpPr>
          <p:cNvPr id="10" name="Slide Number Placeholder 20"/>
          <p:cNvSpPr>
            <a:spLocks noGrp="1"/>
          </p:cNvSpPr>
          <p:nvPr>
            <p:ph type="sldNum" sz="quarter" idx="4"/>
          </p:nvPr>
        </p:nvSpPr>
        <p:spPr>
          <a:xfrm>
            <a:off x="10573200" y="6516000"/>
            <a:ext cx="1148400" cy="201600"/>
          </a:xfrm>
          <a:prstGeom prst="rect">
            <a:avLst/>
          </a:prstGeom>
        </p:spPr>
        <p:txBody>
          <a:bodyPr vert="horz" wrap="none" lIns="90000" tIns="46800" rIns="0" bIns="46800" rtlCol="0" anchor="t" anchorCtr="0"/>
          <a:lstStyle>
            <a:lvl1pPr algn="r">
              <a:defRPr sz="700">
                <a:solidFill>
                  <a:schemeClr val="tx1"/>
                </a:solidFill>
                <a:latin typeface="MetaPlusLF"/>
              </a:defRPr>
            </a:lvl1pPr>
          </a:lstStyle>
          <a:p>
            <a:fld id="{EA182149-5FEE-46AB-9490-B3CD4011A729}" type="slidenum">
              <a:rPr lang="en-GB" smtClean="0"/>
              <a:pPr/>
              <a:t>‹#›</a:t>
            </a:fld>
            <a:endParaRPr lang="en-GB" dirty="0"/>
          </a:p>
        </p:txBody>
      </p:sp>
      <p:sp>
        <p:nvSpPr>
          <p:cNvPr id="2" name="Title 1"/>
          <p:cNvSpPr>
            <a:spLocks noGrp="1"/>
          </p:cNvSpPr>
          <p:nvPr>
            <p:ph type="title"/>
          </p:nvPr>
        </p:nvSpPr>
        <p:spPr>
          <a:xfrm>
            <a:off x="252266" y="1566000"/>
            <a:ext cx="11460041" cy="504000"/>
          </a:xfrm>
          <a:prstGeom prst="rect">
            <a:avLst/>
          </a:prstGeom>
        </p:spPr>
        <p:txBody>
          <a:bodyPr lIns="0" tIns="0" rIns="0" bIns="0"/>
          <a:lstStyle>
            <a:lvl1pPr>
              <a:defRPr baseline="0">
                <a:latin typeface="+mn-lt"/>
                <a:ea typeface="+mn-ea"/>
                <a:cs typeface="+mn-cs"/>
              </a:defRPr>
            </a:lvl1pPr>
          </a:lstStyle>
          <a:p>
            <a:pPr marL="0" lvl="0" indent="0">
              <a:lnSpc>
                <a:spcPts val="2100"/>
              </a:lnSpc>
              <a:spcBef>
                <a:spcPct val="20000"/>
              </a:spcBef>
              <a:buFont typeface="MetaPlusLF" pitchFamily="2" charset="0"/>
              <a:buNone/>
            </a:pPr>
            <a:r>
              <a:rPr lang="de-DE"/>
              <a:t>Mastertitelformat bearbeiten</a:t>
            </a:r>
            <a:endParaRPr lang="en-GB" dirty="0"/>
          </a:p>
        </p:txBody>
      </p:sp>
    </p:spTree>
    <p:extLst>
      <p:ext uri="{BB962C8B-B14F-4D97-AF65-F5344CB8AC3E}">
        <p14:creationId xmlns:p14="http://schemas.microsoft.com/office/powerpoint/2010/main" val="300041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8" name="Textplatzhalter 2"/>
          <p:cNvSpPr>
            <a:spLocks noGrp="1"/>
          </p:cNvSpPr>
          <p:nvPr>
            <p:ph type="body" sz="quarter" idx="14" hasCustomPrompt="1"/>
          </p:nvPr>
        </p:nvSpPr>
        <p:spPr>
          <a:xfrm>
            <a:off x="252000" y="6368661"/>
            <a:ext cx="11460847" cy="138499"/>
          </a:xfrm>
          <a:prstGeom prst="rect">
            <a:avLst/>
          </a:prstGeom>
        </p:spPr>
        <p:txBody>
          <a:bodyPr lIns="0" tIns="0" rIns="0" bIns="0" anchor="b" anchorCtr="0">
            <a:spAutoFit/>
          </a:bodyPr>
          <a:lstStyle>
            <a:lvl1pPr marL="0" indent="0">
              <a:lnSpc>
                <a:spcPct val="90000"/>
              </a:lnSpc>
              <a:spcBef>
                <a:spcPts val="0"/>
              </a:spcBef>
              <a:buNone/>
              <a:defRPr sz="1000"/>
            </a:lvl1pPr>
          </a:lstStyle>
          <a:p>
            <a:pPr lvl="0"/>
            <a:r>
              <a:rPr lang="de-DE" sz="1000" dirty="0"/>
              <a:t>Source</a:t>
            </a:r>
            <a:endParaRPr lang="de-DE" dirty="0"/>
          </a:p>
        </p:txBody>
      </p:sp>
      <p:sp>
        <p:nvSpPr>
          <p:cNvPr id="7"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p:txBody>
          <a:body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2000" y="2500313"/>
            <a:ext cx="11458800" cy="3815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4" descr="Z:\DE\Data\CorporateDesign\2_CDP\2_Druck\02_Gestaltung_Logo\4_Original\Daten\Festo_Logo_4c_22mm.png">
            <a:extLst>
              <a:ext uri="{FF2B5EF4-FFF2-40B4-BE49-F238E27FC236}">
                <a16:creationId xmlns:a16="http://schemas.microsoft.com/office/drawing/2014/main" id="{4006A7B9-0711-41B5-9B58-D753C45DC504}"/>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176083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0313"/>
            <a:ext cx="5601600" cy="3976687"/>
          </a:xfrm>
          <a:prstGeom prst="rect">
            <a:avLst/>
          </a:prstGeom>
        </p:spPr>
        <p:txBody>
          <a:bodyPr lIns="0" tIns="0" rIns="0" bIns="0">
            <a:noAutofit/>
          </a:bodyPr>
          <a:lstStyle>
            <a:lvl1pPr marL="180000" indent="-180000">
              <a:lnSpc>
                <a:spcPct val="110000"/>
              </a:lnSpc>
              <a:spcBef>
                <a:spcPts val="500"/>
              </a:spcBef>
              <a:buFont typeface="Arial" panose="020B0604020202020204" pitchFamily="34" charset="0"/>
              <a:buChar char="•"/>
              <a:defRPr sz="1600"/>
            </a:lvl1pPr>
            <a:lvl2pPr>
              <a:lnSpc>
                <a:spcPct val="110000"/>
              </a:lnSpc>
              <a:spcBef>
                <a:spcPts val="500"/>
              </a:spcBef>
              <a:defRPr sz="1600"/>
            </a:lvl2pPr>
            <a:lvl3pPr>
              <a:lnSpc>
                <a:spcPct val="110000"/>
              </a:lnSpc>
              <a:spcBef>
                <a:spcPts val="500"/>
              </a:spcBef>
              <a:defRPr sz="1600"/>
            </a:lvl3pPr>
            <a:lvl4pPr>
              <a:lnSpc>
                <a:spcPct val="110000"/>
              </a:lnSpc>
              <a:spcBef>
                <a:spcPts val="500"/>
              </a:spcBef>
              <a:defRPr sz="1600"/>
            </a:lvl4pPr>
            <a:lvl5pPr>
              <a:lnSpc>
                <a:spcPct val="110000"/>
              </a:lnSpc>
              <a:spcBef>
                <a:spcPts val="500"/>
              </a:spcBef>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Inhaltsplatzhalter 3"/>
          <p:cNvSpPr>
            <a:spLocks noGrp="1"/>
          </p:cNvSpPr>
          <p:nvPr>
            <p:ph sz="half" idx="14"/>
          </p:nvPr>
        </p:nvSpPr>
        <p:spPr>
          <a:xfrm>
            <a:off x="6109200" y="2500313"/>
            <a:ext cx="5601600" cy="39766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24D5B999-B07E-43FD-86F3-C1A00B052EE1}"/>
              </a:ext>
            </a:extLst>
          </p:cNvPr>
          <p:cNvSpPr>
            <a:spLocks noGrp="1"/>
          </p:cNvSpPr>
          <p:nvPr>
            <p:ph type="title"/>
          </p:nvPr>
        </p:nvSpPr>
        <p:spPr/>
        <p:txBody>
          <a:bodyPr>
            <a:noAutofit/>
          </a:bodyPr>
          <a:lstStyle/>
          <a:p>
            <a:r>
              <a:rPr lang="en-US"/>
              <a:t>Click to edit Master title style</a:t>
            </a:r>
            <a:endParaRPr lang="en-GB" dirty="0"/>
          </a:p>
        </p:txBody>
      </p:sp>
      <p:pic>
        <p:nvPicPr>
          <p:cNvPr id="7" name="Picture 4" descr="Z:\DE\Data\CorporateDesign\2_CDP\2_Druck\02_Gestaltung_Logo\4_Original\Daten\Festo_Logo_4c_22mm.png">
            <a:extLst>
              <a:ext uri="{FF2B5EF4-FFF2-40B4-BE49-F238E27FC236}">
                <a16:creationId xmlns:a16="http://schemas.microsoft.com/office/drawing/2014/main" id="{15CE9967-8FD5-4D56-9301-763F2562DDCE}"/>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29974647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0313"/>
            <a:ext cx="5601600" cy="39766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Inhaltsplatzhalter 3"/>
          <p:cNvSpPr>
            <a:spLocks noGrp="1"/>
          </p:cNvSpPr>
          <p:nvPr>
            <p:ph sz="half" idx="14"/>
          </p:nvPr>
        </p:nvSpPr>
        <p:spPr>
          <a:xfrm>
            <a:off x="6107800" y="2500314"/>
            <a:ext cx="5601600" cy="3976685"/>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Textplatzhalter 9"/>
          <p:cNvSpPr>
            <a:spLocks noGrp="1"/>
          </p:cNvSpPr>
          <p:nvPr>
            <p:ph type="body" sz="quarter" idx="12" hasCustomPrompt="1"/>
          </p:nvPr>
        </p:nvSpPr>
        <p:spPr>
          <a:xfrm>
            <a:off x="252267" y="2032000"/>
            <a:ext cx="5601600" cy="324513"/>
          </a:xfrm>
          <a:prstGeom prst="rect">
            <a:avLst/>
          </a:prstGeom>
        </p:spPr>
        <p:txBody>
          <a:bodyPr lIns="0" tIns="0" rIns="0" bIns="0">
            <a:noAutofit/>
          </a:bodyPr>
          <a:lstStyle>
            <a:lvl1pPr marL="0" indent="0">
              <a:buNone/>
              <a:defRPr sz="1600" b="1" u="none" baseline="0"/>
            </a:lvl1pPr>
          </a:lstStyle>
          <a:p>
            <a:pPr lvl="0"/>
            <a:r>
              <a:rPr lang="de-DE" dirty="0"/>
              <a:t>Click to add subtitle</a:t>
            </a:r>
          </a:p>
        </p:txBody>
      </p:sp>
      <p:sp>
        <p:nvSpPr>
          <p:cNvPr id="8" name="Textplatzhalter 9"/>
          <p:cNvSpPr>
            <a:spLocks noGrp="1"/>
          </p:cNvSpPr>
          <p:nvPr>
            <p:ph type="body" sz="quarter" idx="15" hasCustomPrompt="1"/>
          </p:nvPr>
        </p:nvSpPr>
        <p:spPr>
          <a:xfrm>
            <a:off x="6109200" y="2032000"/>
            <a:ext cx="5601600" cy="324513"/>
          </a:xfrm>
          <a:prstGeom prst="rect">
            <a:avLst/>
          </a:prstGeom>
        </p:spPr>
        <p:txBody>
          <a:bodyPr lIns="0" tIns="0" rIns="0" bIns="0">
            <a:noAutofit/>
          </a:bodyPr>
          <a:lstStyle>
            <a:lvl1pPr marL="0" indent="0">
              <a:buNone/>
              <a:defRPr sz="1600" b="1" u="none"/>
            </a:lvl1pPr>
          </a:lstStyle>
          <a:p>
            <a:pPr lvl="0"/>
            <a:r>
              <a:rPr lang="de-DE" dirty="0"/>
              <a:t>Click to add subtitle</a:t>
            </a:r>
          </a:p>
        </p:txBody>
      </p:sp>
      <p:sp>
        <p:nvSpPr>
          <p:cNvPr id="11"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2BFE4E21-F076-4F99-90AF-DDC43EF1E3CE}"/>
              </a:ext>
            </a:extLst>
          </p:cNvPr>
          <p:cNvSpPr>
            <a:spLocks noGrp="1"/>
          </p:cNvSpPr>
          <p:nvPr>
            <p:ph type="title"/>
          </p:nvPr>
        </p:nvSpPr>
        <p:spPr/>
        <p:txBody>
          <a:bodyPr>
            <a:noAutofit/>
          </a:bodyPr>
          <a:lstStyle/>
          <a:p>
            <a:r>
              <a:rPr lang="en-US"/>
              <a:t>Click to edit Master title style</a:t>
            </a:r>
            <a:endParaRPr lang="en-GB" dirty="0"/>
          </a:p>
        </p:txBody>
      </p:sp>
      <p:pic>
        <p:nvPicPr>
          <p:cNvPr id="9" name="Picture 4" descr="Z:\DE\Data\CorporateDesign\2_CDP\2_Druck\02_Gestaltung_Logo\4_Original\Daten\Festo_Logo_4c_22mm.png">
            <a:extLst>
              <a:ext uri="{FF2B5EF4-FFF2-40B4-BE49-F238E27FC236}">
                <a16:creationId xmlns:a16="http://schemas.microsoft.com/office/drawing/2014/main" id="{A79C91AB-ED43-4726-A8A2-72075875BBC9}"/>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2000"/>
            <a:ext cx="3700800" cy="397800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Inhaltsplatzhalter 3"/>
          <p:cNvSpPr>
            <a:spLocks noGrp="1"/>
          </p:cNvSpPr>
          <p:nvPr>
            <p:ph sz="half" idx="14"/>
          </p:nvPr>
        </p:nvSpPr>
        <p:spPr>
          <a:xfrm>
            <a:off x="4132800" y="2502001"/>
            <a:ext cx="3700800" cy="397800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6" name="Inhaltsplatzhalter 3"/>
          <p:cNvSpPr>
            <a:spLocks noGrp="1"/>
          </p:cNvSpPr>
          <p:nvPr>
            <p:ph sz="half" idx="15"/>
          </p:nvPr>
        </p:nvSpPr>
        <p:spPr>
          <a:xfrm>
            <a:off x="8010000" y="2502001"/>
            <a:ext cx="3700800" cy="397800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Textplatzhalter 9"/>
          <p:cNvSpPr>
            <a:spLocks noGrp="1"/>
          </p:cNvSpPr>
          <p:nvPr>
            <p:ph type="body" sz="quarter" idx="12" hasCustomPrompt="1"/>
          </p:nvPr>
        </p:nvSpPr>
        <p:spPr>
          <a:xfrm>
            <a:off x="252267" y="2032000"/>
            <a:ext cx="3700800" cy="326000"/>
          </a:xfrm>
          <a:prstGeom prst="rect">
            <a:avLst/>
          </a:prstGeom>
        </p:spPr>
        <p:txBody>
          <a:bodyPr lIns="0" tIns="0" rIns="0" bIns="0">
            <a:noAutofit/>
          </a:bodyPr>
          <a:lstStyle>
            <a:lvl1pPr marL="0" indent="0">
              <a:buNone/>
              <a:defRPr sz="1600" b="1" u="none"/>
            </a:lvl1pPr>
          </a:lstStyle>
          <a:p>
            <a:pPr lvl="0"/>
            <a:r>
              <a:rPr lang="de-DE" dirty="0"/>
              <a:t>Click to add subtitle</a:t>
            </a:r>
          </a:p>
        </p:txBody>
      </p:sp>
      <p:sp>
        <p:nvSpPr>
          <p:cNvPr id="11" name="Textplatzhalter 9"/>
          <p:cNvSpPr>
            <a:spLocks noGrp="1"/>
          </p:cNvSpPr>
          <p:nvPr>
            <p:ph type="body" sz="quarter" idx="16" hasCustomPrompt="1"/>
          </p:nvPr>
        </p:nvSpPr>
        <p:spPr>
          <a:xfrm>
            <a:off x="4132800" y="2032000"/>
            <a:ext cx="3700800" cy="326000"/>
          </a:xfrm>
          <a:prstGeom prst="rect">
            <a:avLst/>
          </a:prstGeom>
        </p:spPr>
        <p:txBody>
          <a:bodyPr lIns="0" tIns="0" rIns="0" bIns="0">
            <a:noAutofit/>
          </a:bodyPr>
          <a:lstStyle>
            <a:lvl1pPr marL="0" indent="0">
              <a:buNone/>
              <a:defRPr sz="1600" b="1" u="none"/>
            </a:lvl1pPr>
          </a:lstStyle>
          <a:p>
            <a:pPr lvl="0"/>
            <a:r>
              <a:rPr lang="de-DE" dirty="0"/>
              <a:t>Click to add subtitle</a:t>
            </a:r>
          </a:p>
        </p:txBody>
      </p:sp>
      <p:sp>
        <p:nvSpPr>
          <p:cNvPr id="12" name="Textplatzhalter 9"/>
          <p:cNvSpPr>
            <a:spLocks noGrp="1"/>
          </p:cNvSpPr>
          <p:nvPr>
            <p:ph type="body" sz="quarter" idx="17" hasCustomPrompt="1"/>
          </p:nvPr>
        </p:nvSpPr>
        <p:spPr>
          <a:xfrm>
            <a:off x="8010000" y="2032000"/>
            <a:ext cx="3700800" cy="326000"/>
          </a:xfrm>
          <a:prstGeom prst="rect">
            <a:avLst/>
          </a:prstGeom>
        </p:spPr>
        <p:txBody>
          <a:bodyPr lIns="0" tIns="0" rIns="0" bIns="0">
            <a:noAutofit/>
          </a:bodyPr>
          <a:lstStyle>
            <a:lvl1pPr marL="0" indent="0">
              <a:buNone/>
              <a:defRPr sz="1600" b="1" u="none"/>
            </a:lvl1pPr>
          </a:lstStyle>
          <a:p>
            <a:pPr lvl="0"/>
            <a:r>
              <a:rPr lang="de-DE" dirty="0"/>
              <a:t>Click to add subtitle</a:t>
            </a:r>
          </a:p>
        </p:txBody>
      </p:sp>
      <p:sp>
        <p:nvSpPr>
          <p:cNvPr id="15"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E091195E-502B-4BC1-B0F4-D11228DF873C}"/>
              </a:ext>
            </a:extLst>
          </p:cNvPr>
          <p:cNvSpPr>
            <a:spLocks noGrp="1"/>
          </p:cNvSpPr>
          <p:nvPr>
            <p:ph type="title"/>
          </p:nvPr>
        </p:nvSpPr>
        <p:spPr/>
        <p:txBody>
          <a:bodyPr>
            <a:noAutofit/>
          </a:bodyPr>
          <a:lstStyle/>
          <a:p>
            <a:r>
              <a:rPr lang="en-US"/>
              <a:t>Click to edit Master title style</a:t>
            </a:r>
            <a:endParaRPr lang="en-GB" dirty="0"/>
          </a:p>
        </p:txBody>
      </p:sp>
      <p:pic>
        <p:nvPicPr>
          <p:cNvPr id="10" name="Picture 4" descr="Z:\DE\Data\CorporateDesign\2_CDP\2_Druck\02_Gestaltung_Logo\4_Original\Daten\Festo_Logo_4c_22mm.png">
            <a:extLst>
              <a:ext uri="{FF2B5EF4-FFF2-40B4-BE49-F238E27FC236}">
                <a16:creationId xmlns:a16="http://schemas.microsoft.com/office/drawing/2014/main" id="{4BA65007-9374-4C72-908F-AABDD8CA2A94}"/>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49298587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11" name="Media Placeholder 10"/>
          <p:cNvSpPr>
            <a:spLocks noGrp="1"/>
          </p:cNvSpPr>
          <p:nvPr>
            <p:ph type="media" sz="quarter" idx="13"/>
          </p:nvPr>
        </p:nvSpPr>
        <p:spPr>
          <a:xfrm>
            <a:off x="252266" y="2032000"/>
            <a:ext cx="11460041" cy="4446511"/>
          </a:xfrm>
          <a:prstGeom prst="rect">
            <a:avLst/>
          </a:prstGeom>
        </p:spPr>
        <p:txBody>
          <a:bodyPr vert="horz" lIns="0" tIns="0" rIns="0" bIns="0" rtlCol="0">
            <a:noAutofit/>
          </a:bodyPr>
          <a:lstStyle>
            <a:lvl1pPr>
              <a:defRPr lang="en-GB" dirty="0"/>
            </a:lvl1pPr>
          </a:lstStyle>
          <a:p>
            <a:pPr marL="0" lvl="0" indent="0">
              <a:buNone/>
            </a:pPr>
            <a:r>
              <a:rPr lang="en-US" dirty="0"/>
              <a:t>Click icon to add media</a:t>
            </a:r>
            <a:endParaRPr lang="en-GB" dirty="0"/>
          </a:p>
        </p:txBody>
      </p:sp>
      <p:sp>
        <p:nvSpPr>
          <p:cNvPr id="7"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E3CA485D-7F74-4A53-A82F-898502BA0F82}"/>
              </a:ext>
            </a:extLst>
          </p:cNvPr>
          <p:cNvSpPr>
            <a:spLocks noGrp="1"/>
          </p:cNvSpPr>
          <p:nvPr>
            <p:ph type="title"/>
          </p:nvPr>
        </p:nvSpPr>
        <p:spPr/>
        <p:txBody>
          <a:bodyPr/>
          <a:lstStyle/>
          <a:p>
            <a:r>
              <a:rPr lang="en-US"/>
              <a:t>Click to edit Master title style</a:t>
            </a:r>
            <a:endParaRPr lang="en-GB" dirty="0"/>
          </a:p>
        </p:txBody>
      </p:sp>
      <p:pic>
        <p:nvPicPr>
          <p:cNvPr id="5" name="Picture 4" descr="Z:\DE\Data\CorporateDesign\2_CDP\2_Druck\02_Gestaltung_Logo\4_Original\Daten\Festo_Logo_4c_22mm.png">
            <a:extLst>
              <a:ext uri="{FF2B5EF4-FFF2-40B4-BE49-F238E27FC236}">
                <a16:creationId xmlns:a16="http://schemas.microsoft.com/office/drawing/2014/main" id="{E912B95D-FA51-4C93-A9C0-D9387FF25E6A}"/>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327317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2" name="Title 1">
            <a:extLst>
              <a:ext uri="{FF2B5EF4-FFF2-40B4-BE49-F238E27FC236}">
                <a16:creationId xmlns:a16="http://schemas.microsoft.com/office/drawing/2014/main" id="{6CDF7B03-3E7E-4038-88CA-385446BC82D4}"/>
              </a:ext>
            </a:extLst>
          </p:cNvPr>
          <p:cNvSpPr>
            <a:spLocks noGrp="1"/>
          </p:cNvSpPr>
          <p:nvPr>
            <p:ph type="title"/>
          </p:nvPr>
        </p:nvSpPr>
        <p:spPr/>
        <p:txBody>
          <a:bodyPr/>
          <a:lstStyle/>
          <a:p>
            <a:r>
              <a:rPr lang="en-US"/>
              <a:t>Click to edit Master title style</a:t>
            </a:r>
            <a:endParaRPr lang="en-GB" dirty="0"/>
          </a:p>
        </p:txBody>
      </p:sp>
      <p:pic>
        <p:nvPicPr>
          <p:cNvPr id="5" name="Picture 4" descr="Z:\DE\Data\CorporateDesign\2_CDP\2_Druck\02_Gestaltung_Logo\4_Original\Daten\Festo_Logo_4c_22mm.png">
            <a:extLst>
              <a:ext uri="{FF2B5EF4-FFF2-40B4-BE49-F238E27FC236}">
                <a16:creationId xmlns:a16="http://schemas.microsoft.com/office/drawing/2014/main" id="{4CEE4384-4C52-4BA0-9694-823A9B94DF25}"/>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264596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pic>
        <p:nvPicPr>
          <p:cNvPr id="3" name="Picture 4" descr="Z:\DE\Data\CorporateDesign\2_CDP\2_Druck\02_Gestaltung_Logo\4_Original\Daten\Festo_Logo_4c_22mm.png">
            <a:extLst>
              <a:ext uri="{FF2B5EF4-FFF2-40B4-BE49-F238E27FC236}">
                <a16:creationId xmlns:a16="http://schemas.microsoft.com/office/drawing/2014/main" id="{F2D933B4-00EC-4334-ABF3-B46D4127E5ED}"/>
              </a:ext>
            </a:extLst>
          </p:cNvPr>
          <p:cNvPicPr>
            <a:picLocks noChangeAspect="1" noChangeArrowheads="1"/>
          </p:cNvPicPr>
          <p:nvPr userDrawn="1"/>
        </p:nvPicPr>
        <p:blipFill>
          <a:blip r:embed="rId2" cstate="print"/>
          <a:srcRect/>
          <a:stretch>
            <a:fillRect/>
          </a:stretch>
        </p:blipFill>
        <p:spPr bwMode="auto">
          <a:xfrm>
            <a:off x="10315635" y="896828"/>
            <a:ext cx="1176385" cy="214304"/>
          </a:xfrm>
          <a:prstGeom prst="rect">
            <a:avLst/>
          </a:prstGeom>
          <a:noFill/>
        </p:spPr>
      </p:pic>
    </p:spTree>
    <p:extLst>
      <p:ext uri="{BB962C8B-B14F-4D97-AF65-F5344CB8AC3E}">
        <p14:creationId xmlns:p14="http://schemas.microsoft.com/office/powerpoint/2010/main" val="393279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tags" Target="../tags/tag1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13.xml"/><Relationship Id="rId2" Type="http://schemas.openxmlformats.org/officeDocument/2006/relationships/slideLayout" Target="../slideLayouts/slideLayout15.xml"/><Relationship Id="rId16" Type="http://schemas.openxmlformats.org/officeDocument/2006/relationships/tags" Target="../tags/tag12.xml"/><Relationship Id="rId20"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1.xml"/><Relationship Id="rId10" Type="http://schemas.openxmlformats.org/officeDocument/2006/relationships/slideLayout" Target="../slideLayouts/slideLayout23.xml"/><Relationship Id="rId19" Type="http://schemas.openxmlformats.org/officeDocument/2006/relationships/tags" Target="../tags/tag15.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2AC1F9E-90C8-490D-B4A5-E9CD18EC17D7}"/>
              </a:ext>
            </a:extLst>
          </p:cNvPr>
          <p:cNvGraphicFramePr>
            <a:graphicFrameLocks noChangeAspect="1"/>
          </p:cNvGraphicFramePr>
          <p:nvPr userDrawn="1">
            <p:custDataLst>
              <p:tags r:id="rId15"/>
            </p:custDataLst>
            <p:extLst>
              <p:ext uri="{D42A27DB-BD31-4B8C-83A1-F6EECF244321}">
                <p14:modId xmlns:p14="http://schemas.microsoft.com/office/powerpoint/2010/main" val="2349972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75" imgH="476" progId="TCLayout.ActiveDocument.1">
                  <p:embed/>
                </p:oleObj>
              </mc:Choice>
              <mc:Fallback>
                <p:oleObj name="think-cell Slide" r:id="rId23" imgW="475" imgH="476" progId="TCLayout.ActiveDocument.1">
                  <p:embed/>
                  <p:pic>
                    <p:nvPicPr>
                      <p:cNvPr id="5" name="Object 4" hidden="1">
                        <a:extLst>
                          <a:ext uri="{FF2B5EF4-FFF2-40B4-BE49-F238E27FC236}">
                            <a16:creationId xmlns:a16="http://schemas.microsoft.com/office/drawing/2014/main" id="{12AC1F9E-90C8-490D-B4A5-E9CD18EC17D7}"/>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6F1FC42-3C03-4E7B-93E0-9E346AF1705A}"/>
              </a:ext>
            </a:extLst>
          </p:cNvPr>
          <p:cNvSpPr/>
          <p:nvPr userDrawn="1">
            <p:custDataLst>
              <p:tags r:id="rId16"/>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100" b="1" i="0" baseline="0" dirty="0">
              <a:latin typeface="MetaPlusLF" panose="02000503060000020004" pitchFamily="2" charset="0"/>
              <a:ea typeface="+mj-ea"/>
              <a:cs typeface="+mj-cs"/>
              <a:sym typeface="MetaPlusLF" panose="02000503060000020004" pitchFamily="2" charset="0"/>
            </a:endParaRPr>
          </a:p>
        </p:txBody>
      </p:sp>
      <p:cxnSp>
        <p:nvCxnSpPr>
          <p:cNvPr id="33" name="Gerade Verbindung 7"/>
          <p:cNvCxnSpPr/>
          <p:nvPr/>
        </p:nvCxnSpPr>
        <p:spPr>
          <a:xfrm flipV="1">
            <a:off x="250981" y="6530400"/>
            <a:ext cx="1146132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7"/>
          <p:cNvCxnSpPr/>
          <p:nvPr/>
        </p:nvCxnSpPr>
        <p:spPr>
          <a:xfrm flipV="1">
            <a:off x="250396" y="1276474"/>
            <a:ext cx="1146191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20"/>
          <p:cNvSpPr>
            <a:spLocks noGrp="1"/>
          </p:cNvSpPr>
          <p:nvPr>
            <p:ph type="sldNum" sz="quarter" idx="4"/>
          </p:nvPr>
        </p:nvSpPr>
        <p:spPr>
          <a:xfrm>
            <a:off x="11422800" y="65664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16" name="FESTO_NAME"/>
          <p:cNvSpPr txBox="1"/>
          <p:nvPr>
            <p:custDataLst>
              <p:tags r:id="rId17"/>
            </p:custDataLst>
          </p:nvPr>
        </p:nvSpPr>
        <p:spPr>
          <a:xfrm>
            <a:off x="252000" y="6566400"/>
            <a:ext cx="1857600" cy="126000"/>
          </a:xfrm>
          <a:prstGeom prst="rect">
            <a:avLst/>
          </a:prstGeom>
          <a:noFill/>
        </p:spPr>
        <p:txBody>
          <a:bodyPr wrap="square" lIns="0" tIns="0" rIns="0" bIns="0" rtlCol="0">
            <a:noAutofit/>
          </a:bodyPr>
          <a:lstStyle/>
          <a:p>
            <a:r>
              <a:rPr lang="en-US" sz="700" baseline="0" dirty="0">
                <a:latin typeface="+mn-lt"/>
              </a:rPr>
              <a:t> </a:t>
            </a:r>
            <a:endParaRPr lang="de-DE" sz="700" dirty="0">
              <a:latin typeface="+mn-lt"/>
            </a:endParaRPr>
          </a:p>
        </p:txBody>
      </p:sp>
      <p:sp>
        <p:nvSpPr>
          <p:cNvPr id="25" name="FESTO_TITEL"/>
          <p:cNvSpPr txBox="1"/>
          <p:nvPr>
            <p:custDataLst>
              <p:tags r:id="rId18"/>
            </p:custDataLst>
          </p:nvPr>
        </p:nvSpPr>
        <p:spPr>
          <a:xfrm>
            <a:off x="2161221" y="6566400"/>
            <a:ext cx="3819600" cy="126000"/>
          </a:xfrm>
          <a:prstGeom prst="rect">
            <a:avLst/>
          </a:prstGeom>
          <a:noFill/>
        </p:spPr>
        <p:txBody>
          <a:bodyPr wrap="square" lIns="0" tIns="0" rIns="0" bIns="0" rtlCol="0">
            <a:noAutofit/>
          </a:bodyPr>
          <a:lstStyle/>
          <a:p>
            <a:pPr marL="0" marR="0" indent="0" algn="l" defTabSz="914316" rtl="0" eaLnBrk="1" fontAlgn="base" latinLnBrk="0" hangingPunct="1">
              <a:lnSpc>
                <a:spcPct val="100000"/>
              </a:lnSpc>
              <a:spcBef>
                <a:spcPct val="0"/>
              </a:spcBef>
              <a:spcAft>
                <a:spcPct val="0"/>
              </a:spcAft>
              <a:buClrTx/>
              <a:buSzTx/>
              <a:buFontTx/>
              <a:buNone/>
              <a:tabLst/>
              <a:defRPr/>
            </a:pPr>
            <a:endParaRPr lang="de-DE" sz="700" kern="1200">
              <a:solidFill>
                <a:schemeClr val="tx1"/>
              </a:solidFill>
              <a:latin typeface="MetaPlusLF" pitchFamily="34" charset="0"/>
              <a:ea typeface="+mn-ea"/>
              <a:cs typeface="+mn-cs"/>
            </a:endParaRPr>
          </a:p>
        </p:txBody>
      </p:sp>
      <p:sp>
        <p:nvSpPr>
          <p:cNvPr id="26" name="FESTO_ERSTELLT"/>
          <p:cNvSpPr txBox="1"/>
          <p:nvPr>
            <p:custDataLst>
              <p:tags r:id="rId19"/>
            </p:custDataLst>
          </p:nvPr>
        </p:nvSpPr>
        <p:spPr>
          <a:xfrm>
            <a:off x="6102000" y="6566400"/>
            <a:ext cx="1260000" cy="126000"/>
          </a:xfrm>
          <a:prstGeom prst="rect">
            <a:avLst/>
          </a:prstGeom>
          <a:noFill/>
        </p:spPr>
        <p:txBody>
          <a:bodyPr wrap="square" lIns="0" tIns="0" rIns="0" bIns="0" rtlCol="0">
            <a:noAutofit/>
          </a:bodyPr>
          <a:lstStyle/>
          <a:p>
            <a:pPr algn="l"/>
            <a:endParaRPr lang="de-DE" sz="700" dirty="0">
              <a:latin typeface="+mn-lt"/>
            </a:endParaRPr>
          </a:p>
        </p:txBody>
      </p:sp>
      <p:sp>
        <p:nvSpPr>
          <p:cNvPr id="28" name="FESTO_GEAENDERT"/>
          <p:cNvSpPr txBox="1"/>
          <p:nvPr>
            <p:custDataLst>
              <p:tags r:id="rId20"/>
            </p:custDataLst>
          </p:nvPr>
        </p:nvSpPr>
        <p:spPr>
          <a:xfrm>
            <a:off x="7434000" y="6566400"/>
            <a:ext cx="1260000" cy="126000"/>
          </a:xfrm>
          <a:prstGeom prst="rect">
            <a:avLst/>
          </a:prstGeom>
          <a:noFill/>
        </p:spPr>
        <p:txBody>
          <a:bodyPr wrap="square" lIns="0" tIns="0" rIns="0" bIns="0" rtlCol="0">
            <a:noAutofit/>
          </a:bodyPr>
          <a:lstStyle/>
          <a:p>
            <a:pPr algn="l"/>
            <a:endParaRPr lang="de-DE" sz="700" dirty="0">
              <a:latin typeface="+mn-lt"/>
            </a:endParaRPr>
          </a:p>
        </p:txBody>
      </p:sp>
      <p:sp>
        <p:nvSpPr>
          <p:cNvPr id="29" name="FESTO_STATUS1"/>
          <p:cNvSpPr txBox="1"/>
          <p:nvPr>
            <p:custDataLst>
              <p:tags r:id="rId21"/>
            </p:custDataLst>
          </p:nvPr>
        </p:nvSpPr>
        <p:spPr>
          <a:xfrm>
            <a:off x="8766000" y="6566400"/>
            <a:ext cx="1260000" cy="126000"/>
          </a:xfrm>
          <a:prstGeom prst="rect">
            <a:avLst/>
          </a:prstGeom>
          <a:noFill/>
        </p:spPr>
        <p:txBody>
          <a:bodyPr wrap="square" lIns="0" tIns="0" rIns="0" bIns="0" rtlCol="0">
            <a:noAutofit/>
          </a:bodyPr>
          <a:lstStyle/>
          <a:p>
            <a:pPr algn="l"/>
            <a:endParaRPr lang="de-DE" sz="700" dirty="0">
              <a:latin typeface="+mn-lt"/>
            </a:endParaRPr>
          </a:p>
        </p:txBody>
      </p:sp>
      <p:sp>
        <p:nvSpPr>
          <p:cNvPr id="30" name="FESTO_VERTRAULICH1"/>
          <p:cNvSpPr txBox="1"/>
          <p:nvPr>
            <p:custDataLst>
              <p:tags r:id="rId22"/>
            </p:custDataLst>
          </p:nvPr>
        </p:nvSpPr>
        <p:spPr>
          <a:xfrm>
            <a:off x="10094400" y="6566400"/>
            <a:ext cx="1260000" cy="126000"/>
          </a:xfrm>
          <a:prstGeom prst="rect">
            <a:avLst/>
          </a:prstGeom>
          <a:noFill/>
        </p:spPr>
        <p:txBody>
          <a:bodyPr wrap="square" lIns="0" tIns="0" rIns="0" bIns="0" rtlCol="0">
            <a:noAutofit/>
          </a:bodyPr>
          <a:lstStyle/>
          <a:p>
            <a:pPr algn="l"/>
            <a:endParaRPr lang="de-DE" sz="700" dirty="0">
              <a:latin typeface="+mn-lt"/>
            </a:endParaRPr>
          </a:p>
        </p:txBody>
      </p:sp>
      <p:sp>
        <p:nvSpPr>
          <p:cNvPr id="2" name="Title Placeholder 1">
            <a:extLst>
              <a:ext uri="{FF2B5EF4-FFF2-40B4-BE49-F238E27FC236}">
                <a16:creationId xmlns:a16="http://schemas.microsoft.com/office/drawing/2014/main" id="{5B788807-16F6-4161-A8B7-864B2F19D623}"/>
              </a:ext>
            </a:extLst>
          </p:cNvPr>
          <p:cNvSpPr>
            <a:spLocks noGrp="1"/>
          </p:cNvSpPr>
          <p:nvPr>
            <p:ph type="title"/>
          </p:nvPr>
        </p:nvSpPr>
        <p:spPr>
          <a:xfrm>
            <a:off x="252000" y="1566000"/>
            <a:ext cx="11458800" cy="356400"/>
          </a:xfrm>
          <a:prstGeom prst="rect">
            <a:avLst/>
          </a:prstGeom>
        </p:spPr>
        <p:txBody>
          <a:bodyPr vert="horz" lIns="0" tIns="0" rIns="0" bIns="0" rtlCol="0" anchor="t" anchorCtr="0">
            <a:noAutofit/>
          </a:bodyPr>
          <a:lstStyle/>
          <a:p>
            <a:r>
              <a:rPr lang="de-DE" dirty="0"/>
              <a:t>Mastertitelformat bearbeiten</a:t>
            </a:r>
            <a:endParaRPr lang="en-GB" dirty="0"/>
          </a:p>
        </p:txBody>
      </p:sp>
      <p:sp>
        <p:nvSpPr>
          <p:cNvPr id="3" name="Text Placeholder 2">
            <a:extLst>
              <a:ext uri="{FF2B5EF4-FFF2-40B4-BE49-F238E27FC236}">
                <a16:creationId xmlns:a16="http://schemas.microsoft.com/office/drawing/2014/main" id="{CC8B9E07-4336-4A1F-B705-5E6B291144E4}"/>
              </a:ext>
            </a:extLst>
          </p:cNvPr>
          <p:cNvSpPr>
            <a:spLocks noGrp="1"/>
          </p:cNvSpPr>
          <p:nvPr>
            <p:ph type="body" idx="1"/>
          </p:nvPr>
        </p:nvSpPr>
        <p:spPr>
          <a:xfrm>
            <a:off x="252000" y="2500313"/>
            <a:ext cx="11458800" cy="3976687"/>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7" name="Picture 4" descr="Z:\DE\Data\CorporateDesign\2_CDP\2_Druck\02_Gestaltung_Logo\4_Original\Daten\Festo_Logo_4c_22mm.png">
            <a:extLst>
              <a:ext uri="{FF2B5EF4-FFF2-40B4-BE49-F238E27FC236}">
                <a16:creationId xmlns:a16="http://schemas.microsoft.com/office/drawing/2014/main" id="{D773A52F-2A12-4371-BF33-592B3EB4BE8B}"/>
              </a:ext>
            </a:extLst>
          </p:cNvPr>
          <p:cNvPicPr>
            <a:picLocks noChangeAspect="1" noChangeArrowheads="1"/>
          </p:cNvPicPr>
          <p:nvPr userDrawn="1"/>
        </p:nvPicPr>
        <p:blipFill>
          <a:blip r:embed="rId25" cstate="print"/>
          <a:srcRect/>
          <a:stretch>
            <a:fillRect/>
          </a:stretch>
        </p:blipFill>
        <p:spPr bwMode="auto">
          <a:xfrm>
            <a:off x="10315635" y="896828"/>
            <a:ext cx="1176385" cy="214304"/>
          </a:xfrm>
          <a:prstGeom prst="rect">
            <a:avLst/>
          </a:prstGeom>
          <a:noFill/>
        </p:spPr>
      </p:pic>
    </p:spTree>
  </p:cSld>
  <p:clrMap bg1="lt1" tx1="dk1" bg2="lt2" tx2="dk2" accent1="accent1" accent2="accent2" accent3="accent3" accent4="accent4" accent5="accent5" accent6="accent6" hlink="hlink" folHlink="folHlink"/>
  <p:sldLayoutIdLst>
    <p:sldLayoutId id="2147483659" r:id="rId1"/>
    <p:sldLayoutId id="2147483693" r:id="rId2"/>
    <p:sldLayoutId id="2147483694" r:id="rId3"/>
    <p:sldLayoutId id="2147483684" r:id="rId4"/>
    <p:sldLayoutId id="2147483663" r:id="rId5"/>
    <p:sldLayoutId id="2147483692" r:id="rId6"/>
    <p:sldLayoutId id="2147483695" r:id="rId7"/>
    <p:sldLayoutId id="2147483679" r:id="rId8"/>
    <p:sldLayoutId id="2147483696" r:id="rId9"/>
    <p:sldLayoutId id="2147483697" r:id="rId10"/>
    <p:sldLayoutId id="2147483709" r:id="rId11"/>
    <p:sldLayoutId id="2147483710" r:id="rId12"/>
    <p:sldLayoutId id="2147483711" r:id="rId13"/>
  </p:sldLayoutIdLst>
  <p:hf hdr="0" ftr="0" dt="0"/>
  <p:txStyles>
    <p:titleStyle>
      <a:lvl1pPr algn="l" rtl="0" eaLnBrk="1" fontAlgn="base" hangingPunct="1">
        <a:lnSpc>
          <a:spcPct val="80000"/>
        </a:lnSpc>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p:titleStyle>
    <p:bodyStyle>
      <a:lvl1pPr marL="180000" indent="-180000" algn="l" rtl="0" eaLnBrk="1" fontAlgn="base" hangingPunct="1">
        <a:lnSpc>
          <a:spcPct val="11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1pPr>
      <a:lvl2pPr marL="36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2pPr>
      <a:lvl3pPr marL="54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3pPr>
      <a:lvl4pPr marL="72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4pPr>
      <a:lvl5pPr marL="90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4080">
          <p15:clr>
            <a:srgbClr val="F26B43"/>
          </p15:clr>
        </p15:guide>
        <p15:guide id="11" orient="horz" pos="986">
          <p15:clr>
            <a:srgbClr val="F26B43"/>
          </p15:clr>
        </p15:guide>
        <p15:guide id="12" orient="horz" pos="1280">
          <p15:clr>
            <a:srgbClr val="F26B43"/>
          </p15:clr>
        </p15:guide>
        <p15:guide id="14" orient="horz" pos="1575">
          <p15:clr>
            <a:srgbClr val="F26B43"/>
          </p15:clr>
        </p15:guide>
        <p15:guide id="25" pos="7376">
          <p15:clr>
            <a:srgbClr val="F26B43"/>
          </p15:clr>
        </p15:guide>
        <p15:guide id="26" pos="159">
          <p15:clr>
            <a:srgbClr val="F26B43"/>
          </p15:clr>
        </p15:guide>
        <p15:guide id="27" orient="horz" pos="83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FESTO_NUMMERN" hidden="1"/>
          <p:cNvSpPr>
            <a:spLocks noGrp="1"/>
          </p:cNvSpPr>
          <p:nvPr>
            <p:ph type="sldNum" sz="quarter" idx="4"/>
          </p:nvPr>
        </p:nvSpPr>
        <p:spPr>
          <a:xfrm>
            <a:off x="11558390" y="6601679"/>
            <a:ext cx="164081" cy="88791"/>
          </a:xfrm>
          <a:prstGeom prst="rect">
            <a:avLst/>
          </a:prstGeom>
        </p:spPr>
        <p:txBody>
          <a:bodyPr vert="horz" wrap="none" lIns="0" tIns="0" rIns="0" bIns="0" rtlCol="0" anchor="ctr"/>
          <a:lstStyle>
            <a:lvl1pPr algn="r" fontAlgn="auto">
              <a:spcBef>
                <a:spcPts val="0"/>
              </a:spcBef>
              <a:spcAft>
                <a:spcPts val="0"/>
              </a:spcAft>
              <a:defRPr sz="491" smtClean="0">
                <a:solidFill>
                  <a:schemeClr val="tx1"/>
                </a:solidFill>
                <a:latin typeface="MetaPlusLF" pitchFamily="2" charset="0"/>
              </a:defRPr>
            </a:lvl1pPr>
          </a:lstStyle>
          <a:p>
            <a:pPr>
              <a:defRPr/>
            </a:pPr>
            <a:fld id="{F68BE854-7E13-4F9C-A7E7-3CB6376C6C02}" type="slidenum">
              <a:rPr lang="en-GB"/>
              <a:pPr>
                <a:defRPr/>
              </a:pPr>
              <a:t>‹#›</a:t>
            </a:fld>
            <a:endParaRPr lang="en-GB" dirty="0"/>
          </a:p>
        </p:txBody>
      </p:sp>
      <p:sp>
        <p:nvSpPr>
          <p:cNvPr id="20" name="FESTO_STATUS" hidden="1"/>
          <p:cNvSpPr txBox="1"/>
          <p:nvPr/>
        </p:nvSpPr>
        <p:spPr>
          <a:xfrm>
            <a:off x="9271636" y="6604798"/>
            <a:ext cx="118389" cy="167866"/>
          </a:xfrm>
          <a:prstGeom prst="rect">
            <a:avLst/>
          </a:prstGeom>
          <a:solidFill>
            <a:schemeClr val="accent1"/>
          </a:solidFill>
          <a:ln>
            <a:solidFill>
              <a:schemeClr val="accent1"/>
            </a:solidFill>
          </a:ln>
        </p:spPr>
        <p:txBody>
          <a:bodyPr>
            <a:spAutoFit/>
          </a:bodyPr>
          <a:lstStyle/>
          <a:p>
            <a:pPr fontAlgn="auto">
              <a:spcBef>
                <a:spcPts val="0"/>
              </a:spcBef>
              <a:spcAft>
                <a:spcPts val="0"/>
              </a:spcAft>
              <a:defRPr/>
            </a:pPr>
            <a:endParaRPr lang="de-DE" sz="491">
              <a:latin typeface="MetaPlusLF" pitchFamily="2" charset="0"/>
            </a:endParaRPr>
          </a:p>
        </p:txBody>
      </p:sp>
      <p:sp>
        <p:nvSpPr>
          <p:cNvPr id="21" name="FESTO_STATUS1" hidden="1"/>
          <p:cNvSpPr txBox="1"/>
          <p:nvPr/>
        </p:nvSpPr>
        <p:spPr>
          <a:xfrm>
            <a:off x="9387949" y="6604794"/>
            <a:ext cx="801714" cy="88791"/>
          </a:xfrm>
          <a:prstGeom prst="rect">
            <a:avLst/>
          </a:prstGeom>
          <a:noFill/>
          <a:ln>
            <a:solidFill>
              <a:schemeClr val="accent1"/>
            </a:solidFill>
          </a:ln>
        </p:spPr>
        <p:txBody>
          <a:bodyPr lIns="35325" tIns="0" rIns="0" bIns="0"/>
          <a:lstStyle/>
          <a:p>
            <a:pPr fontAlgn="auto">
              <a:spcBef>
                <a:spcPts val="0"/>
              </a:spcBef>
              <a:spcAft>
                <a:spcPts val="0"/>
              </a:spcAft>
              <a:defRPr/>
            </a:pPr>
            <a:r>
              <a:rPr lang="de-DE" sz="491" dirty="0">
                <a:latin typeface="MetaPlusLF" pitchFamily="2" charset="0"/>
              </a:rPr>
              <a:t> </a:t>
            </a:r>
          </a:p>
        </p:txBody>
      </p:sp>
      <p:sp>
        <p:nvSpPr>
          <p:cNvPr id="22" name="FESTO_VERTRAULICH" hidden="1"/>
          <p:cNvSpPr txBox="1"/>
          <p:nvPr/>
        </p:nvSpPr>
        <p:spPr>
          <a:xfrm>
            <a:off x="10318434" y="6604798"/>
            <a:ext cx="118389" cy="167866"/>
          </a:xfrm>
          <a:prstGeom prst="rect">
            <a:avLst/>
          </a:prstGeom>
          <a:solidFill>
            <a:schemeClr val="accent2"/>
          </a:solidFill>
          <a:ln>
            <a:solidFill>
              <a:schemeClr val="accent2"/>
            </a:solidFill>
          </a:ln>
        </p:spPr>
        <p:txBody>
          <a:bodyPr>
            <a:spAutoFit/>
          </a:bodyPr>
          <a:lstStyle/>
          <a:p>
            <a:pPr fontAlgn="auto">
              <a:spcBef>
                <a:spcPts val="0"/>
              </a:spcBef>
              <a:spcAft>
                <a:spcPts val="0"/>
              </a:spcAft>
              <a:defRPr/>
            </a:pPr>
            <a:endParaRPr lang="de-DE" sz="491">
              <a:latin typeface="MetaPlusLF" pitchFamily="2" charset="0"/>
            </a:endParaRPr>
          </a:p>
        </p:txBody>
      </p:sp>
      <p:sp>
        <p:nvSpPr>
          <p:cNvPr id="23" name="FESTO_VERTRAULICH1" hidden="1"/>
          <p:cNvSpPr txBox="1"/>
          <p:nvPr/>
        </p:nvSpPr>
        <p:spPr>
          <a:xfrm>
            <a:off x="10434746" y="6604794"/>
            <a:ext cx="801714" cy="88791"/>
          </a:xfrm>
          <a:prstGeom prst="rect">
            <a:avLst/>
          </a:prstGeom>
          <a:noFill/>
          <a:ln>
            <a:solidFill>
              <a:schemeClr val="accent2"/>
            </a:solidFill>
          </a:ln>
        </p:spPr>
        <p:txBody>
          <a:bodyPr lIns="35325" tIns="0" rIns="0" bIns="0"/>
          <a:lstStyle/>
          <a:p>
            <a:pPr fontAlgn="auto">
              <a:spcBef>
                <a:spcPts val="0"/>
              </a:spcBef>
              <a:spcAft>
                <a:spcPts val="0"/>
              </a:spcAft>
              <a:defRPr/>
            </a:pPr>
            <a:r>
              <a:rPr lang="de-DE" sz="491" dirty="0">
                <a:latin typeface="MetaPlusLF" pitchFamily="2" charset="0"/>
              </a:rPr>
              <a:t> </a:t>
            </a:r>
          </a:p>
        </p:txBody>
      </p:sp>
      <p:cxnSp>
        <p:nvCxnSpPr>
          <p:cNvPr id="31" name="Gerade Verbindung 7">
            <a:extLst>
              <a:ext uri="{FF2B5EF4-FFF2-40B4-BE49-F238E27FC236}">
                <a16:creationId xmlns:a16="http://schemas.microsoft.com/office/drawing/2014/main" id="{DF4EC7B1-6087-4E00-9DE2-B7989B62E647}"/>
              </a:ext>
            </a:extLst>
          </p:cNvPr>
          <p:cNvCxnSpPr/>
          <p:nvPr userDrawn="1"/>
        </p:nvCxnSpPr>
        <p:spPr>
          <a:xfrm flipV="1">
            <a:off x="246275" y="6407955"/>
            <a:ext cx="1124642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Gerade Verbindung 7">
            <a:extLst>
              <a:ext uri="{FF2B5EF4-FFF2-40B4-BE49-F238E27FC236}">
                <a16:creationId xmlns:a16="http://schemas.microsoft.com/office/drawing/2014/main" id="{2716DC80-6F21-491B-80B7-A9382C74758B}"/>
              </a:ext>
            </a:extLst>
          </p:cNvPr>
          <p:cNvCxnSpPr/>
          <p:nvPr userDrawn="1"/>
        </p:nvCxnSpPr>
        <p:spPr>
          <a:xfrm flipV="1">
            <a:off x="245702" y="1252540"/>
            <a:ext cx="11247002"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Slide Number Placeholder 20">
            <a:extLst>
              <a:ext uri="{FF2B5EF4-FFF2-40B4-BE49-F238E27FC236}">
                <a16:creationId xmlns:a16="http://schemas.microsoft.com/office/drawing/2014/main" id="{80ADA910-9046-4943-95B6-1A445E29B505}"/>
              </a:ext>
            </a:extLst>
          </p:cNvPr>
          <p:cNvSpPr txBox="1">
            <a:spLocks/>
          </p:cNvSpPr>
          <p:nvPr userDrawn="1"/>
        </p:nvSpPr>
        <p:spPr>
          <a:xfrm>
            <a:off x="10399680" y="6393825"/>
            <a:ext cx="1102140" cy="197820"/>
          </a:xfrm>
          <a:prstGeom prst="rect">
            <a:avLst/>
          </a:prstGeom>
        </p:spPr>
        <p:txBody>
          <a:bodyPr vert="horz" wrap="none" lIns="88313" tIns="45923" rIns="0" bIns="45923" rtlCol="0" anchor="t" anchorCtr="0"/>
          <a:lstStyle>
            <a:defPPr>
              <a:defRPr lang="de-DE"/>
            </a:defPPr>
            <a:lvl1pPr algn="r" rtl="0" fontAlgn="base">
              <a:spcBef>
                <a:spcPct val="0"/>
              </a:spcBef>
              <a:spcAft>
                <a:spcPct val="0"/>
              </a:spcAft>
              <a:defRPr sz="700" kern="1200">
                <a:solidFill>
                  <a:schemeClr val="tx1"/>
                </a:solidFill>
                <a:latin typeface="MetaPlusLF" panose="02000503060000020004" pitchFamily="2" charset="-70"/>
                <a:ea typeface="+mn-ea"/>
                <a:cs typeface="+mn-cs"/>
              </a:defRPr>
            </a:lvl1pPr>
            <a:lvl2pPr marL="457200" algn="ctr" rtl="0" fontAlgn="base">
              <a:spcBef>
                <a:spcPct val="0"/>
              </a:spcBef>
              <a:spcAft>
                <a:spcPct val="0"/>
              </a:spcAft>
              <a:defRPr sz="1200" kern="1200">
                <a:solidFill>
                  <a:schemeClr val="tx1"/>
                </a:solidFill>
                <a:latin typeface="MetaPlusLF" pitchFamily="2" charset="0"/>
                <a:ea typeface="+mn-ea"/>
                <a:cs typeface="+mn-cs"/>
              </a:defRPr>
            </a:lvl2pPr>
            <a:lvl3pPr marL="914400" algn="ctr" rtl="0" fontAlgn="base">
              <a:spcBef>
                <a:spcPct val="0"/>
              </a:spcBef>
              <a:spcAft>
                <a:spcPct val="0"/>
              </a:spcAft>
              <a:defRPr sz="1200" kern="1200">
                <a:solidFill>
                  <a:schemeClr val="tx1"/>
                </a:solidFill>
                <a:latin typeface="MetaPlusLF" pitchFamily="2" charset="0"/>
                <a:ea typeface="+mn-ea"/>
                <a:cs typeface="+mn-cs"/>
              </a:defRPr>
            </a:lvl3pPr>
            <a:lvl4pPr marL="1371600" algn="ctr" rtl="0" fontAlgn="base">
              <a:spcBef>
                <a:spcPct val="0"/>
              </a:spcBef>
              <a:spcAft>
                <a:spcPct val="0"/>
              </a:spcAft>
              <a:defRPr sz="1200" kern="1200">
                <a:solidFill>
                  <a:schemeClr val="tx1"/>
                </a:solidFill>
                <a:latin typeface="MetaPlusLF" pitchFamily="2" charset="0"/>
                <a:ea typeface="+mn-ea"/>
                <a:cs typeface="+mn-cs"/>
              </a:defRPr>
            </a:lvl4pPr>
            <a:lvl5pPr marL="1828800" algn="ctr" rtl="0" fontAlgn="base">
              <a:spcBef>
                <a:spcPct val="0"/>
              </a:spcBef>
              <a:spcAft>
                <a:spcPct val="0"/>
              </a:spcAft>
              <a:defRPr sz="1200" kern="1200">
                <a:solidFill>
                  <a:schemeClr val="tx1"/>
                </a:solidFill>
                <a:latin typeface="MetaPlusLF" pitchFamily="2" charset="0"/>
                <a:ea typeface="+mn-ea"/>
                <a:cs typeface="+mn-cs"/>
              </a:defRPr>
            </a:lvl5pPr>
            <a:lvl6pPr marL="2286000" algn="l" defTabSz="914400" rtl="0" eaLnBrk="1" latinLnBrk="0" hangingPunct="1">
              <a:defRPr sz="1200" kern="1200">
                <a:solidFill>
                  <a:schemeClr val="tx1"/>
                </a:solidFill>
                <a:latin typeface="MetaPlusLF" pitchFamily="2" charset="0"/>
                <a:ea typeface="+mn-ea"/>
                <a:cs typeface="+mn-cs"/>
              </a:defRPr>
            </a:lvl6pPr>
            <a:lvl7pPr marL="2743200" algn="l" defTabSz="914400" rtl="0" eaLnBrk="1" latinLnBrk="0" hangingPunct="1">
              <a:defRPr sz="1200" kern="1200">
                <a:solidFill>
                  <a:schemeClr val="tx1"/>
                </a:solidFill>
                <a:latin typeface="MetaPlusLF" pitchFamily="2" charset="0"/>
                <a:ea typeface="+mn-ea"/>
                <a:cs typeface="+mn-cs"/>
              </a:defRPr>
            </a:lvl7pPr>
            <a:lvl8pPr marL="3200400" algn="l" defTabSz="914400" rtl="0" eaLnBrk="1" latinLnBrk="0" hangingPunct="1">
              <a:defRPr sz="1200" kern="1200">
                <a:solidFill>
                  <a:schemeClr val="tx1"/>
                </a:solidFill>
                <a:latin typeface="MetaPlusLF" pitchFamily="2" charset="0"/>
                <a:ea typeface="+mn-ea"/>
                <a:cs typeface="+mn-cs"/>
              </a:defRPr>
            </a:lvl8pPr>
            <a:lvl9pPr marL="3657600" algn="l" defTabSz="914400" rtl="0" eaLnBrk="1" latinLnBrk="0" hangingPunct="1">
              <a:defRPr sz="1200" kern="1200">
                <a:solidFill>
                  <a:schemeClr val="tx1"/>
                </a:solidFill>
                <a:latin typeface="MetaPlusLF" pitchFamily="2" charset="0"/>
                <a:ea typeface="+mn-ea"/>
                <a:cs typeface="+mn-cs"/>
              </a:defRPr>
            </a:lvl9pPr>
          </a:lstStyle>
          <a:p>
            <a:fld id="{EA182149-5FEE-46AB-9490-B3CD4011A729}" type="slidenum">
              <a:rPr lang="en-GB" sz="687" smtClean="0"/>
              <a:pPr/>
              <a:t>‹#›</a:t>
            </a:fld>
            <a:endParaRPr lang="en-GB" sz="687" dirty="0"/>
          </a:p>
        </p:txBody>
      </p:sp>
      <p:pic>
        <p:nvPicPr>
          <p:cNvPr id="34" name="Picture 4" descr="Z:\DE\Data\CorporateDesign\2_CDP\2_Druck\02_Gestaltung_Logo\4_Original\Daten\Festo_Logo_4c_22mm.png">
            <a:extLst>
              <a:ext uri="{FF2B5EF4-FFF2-40B4-BE49-F238E27FC236}">
                <a16:creationId xmlns:a16="http://schemas.microsoft.com/office/drawing/2014/main" id="{82B29640-FDAC-4169-804A-5F76719845E1}"/>
              </a:ext>
            </a:extLst>
          </p:cNvPr>
          <p:cNvPicPr>
            <a:picLocks noChangeAspect="1" noChangeArrowheads="1"/>
          </p:cNvPicPr>
          <p:nvPr userDrawn="1"/>
        </p:nvPicPr>
        <p:blipFill>
          <a:blip r:embed="rId20" cstate="print"/>
          <a:srcRect/>
          <a:stretch>
            <a:fillRect/>
          </a:stretch>
        </p:blipFill>
        <p:spPr bwMode="auto">
          <a:xfrm>
            <a:off x="10315635" y="896828"/>
            <a:ext cx="1176385" cy="214304"/>
          </a:xfrm>
          <a:prstGeom prst="rect">
            <a:avLst/>
          </a:prstGeom>
          <a:noFill/>
        </p:spPr>
      </p:pic>
      <p:sp>
        <p:nvSpPr>
          <p:cNvPr id="35" name="FESTO_NAME">
            <a:extLst>
              <a:ext uri="{FF2B5EF4-FFF2-40B4-BE49-F238E27FC236}">
                <a16:creationId xmlns:a16="http://schemas.microsoft.com/office/drawing/2014/main" id="{5DDECFC7-49DF-40E6-B235-54B88B081466}"/>
              </a:ext>
            </a:extLst>
          </p:cNvPr>
          <p:cNvSpPr txBox="1"/>
          <p:nvPr userDrawn="1">
            <p:custDataLst>
              <p:tags r:id="rId14"/>
            </p:custDataLst>
          </p:nvPr>
        </p:nvSpPr>
        <p:spPr>
          <a:xfrm>
            <a:off x="158963" y="6393825"/>
            <a:ext cx="1838852" cy="197820"/>
          </a:xfrm>
          <a:prstGeom prst="rect">
            <a:avLst/>
          </a:prstGeom>
          <a:noFill/>
        </p:spPr>
        <p:txBody>
          <a:bodyPr wrap="square" lIns="88313" tIns="45923" rIns="0" bIns="45923" rtlCol="0">
            <a:noAutofit/>
          </a:bodyPr>
          <a:lstStyle/>
          <a:p>
            <a:r>
              <a:rPr lang="en-US" sz="687" baseline="0" dirty="0">
                <a:latin typeface="+mn-lt"/>
              </a:rPr>
              <a:t> </a:t>
            </a:r>
            <a:endParaRPr lang="de-DE" sz="687" dirty="0">
              <a:latin typeface="+mn-lt"/>
            </a:endParaRPr>
          </a:p>
        </p:txBody>
      </p:sp>
      <p:sp>
        <p:nvSpPr>
          <p:cNvPr id="36" name="FESTO_TITEL">
            <a:extLst>
              <a:ext uri="{FF2B5EF4-FFF2-40B4-BE49-F238E27FC236}">
                <a16:creationId xmlns:a16="http://schemas.microsoft.com/office/drawing/2014/main" id="{ABFDBC72-05F4-4366-A737-83A1DE186E2F}"/>
              </a:ext>
            </a:extLst>
          </p:cNvPr>
          <p:cNvSpPr txBox="1"/>
          <p:nvPr userDrawn="1">
            <p:custDataLst>
              <p:tags r:id="rId15"/>
            </p:custDataLst>
          </p:nvPr>
        </p:nvSpPr>
        <p:spPr>
          <a:xfrm>
            <a:off x="2120698" y="6393825"/>
            <a:ext cx="3759434" cy="197820"/>
          </a:xfrm>
          <a:prstGeom prst="rect">
            <a:avLst/>
          </a:prstGeom>
          <a:noFill/>
        </p:spPr>
        <p:txBody>
          <a:bodyPr wrap="square" lIns="0" tIns="45923" rIns="0" bIns="45923" rtlCol="0">
            <a:noAutofit/>
          </a:bodyPr>
          <a:lstStyle/>
          <a:p>
            <a:pPr marL="0" marR="0" indent="0" algn="l" defTabSz="897218" rtl="0" eaLnBrk="1" fontAlgn="base" latinLnBrk="0" hangingPunct="1">
              <a:lnSpc>
                <a:spcPct val="100000"/>
              </a:lnSpc>
              <a:spcBef>
                <a:spcPct val="0"/>
              </a:spcBef>
              <a:spcAft>
                <a:spcPct val="0"/>
              </a:spcAft>
              <a:buClrTx/>
              <a:buSzTx/>
              <a:buFontTx/>
              <a:buNone/>
              <a:tabLst/>
              <a:defRPr/>
            </a:pPr>
            <a:endParaRPr lang="de-DE" sz="687" kern="1200">
              <a:solidFill>
                <a:schemeClr val="tx1"/>
              </a:solidFill>
              <a:latin typeface="MetaPlusLF" pitchFamily="34" charset="0"/>
              <a:ea typeface="+mn-ea"/>
              <a:cs typeface="+mn-cs"/>
            </a:endParaRPr>
          </a:p>
        </p:txBody>
      </p:sp>
      <p:sp>
        <p:nvSpPr>
          <p:cNvPr id="37" name="FESTO_ERSTELLT">
            <a:extLst>
              <a:ext uri="{FF2B5EF4-FFF2-40B4-BE49-F238E27FC236}">
                <a16:creationId xmlns:a16="http://schemas.microsoft.com/office/drawing/2014/main" id="{BE61EB80-186E-48AF-AFEA-BA106DCA9F41}"/>
              </a:ext>
            </a:extLst>
          </p:cNvPr>
          <p:cNvSpPr txBox="1"/>
          <p:nvPr userDrawn="1">
            <p:custDataLst>
              <p:tags r:id="rId16"/>
            </p:custDataLst>
          </p:nvPr>
        </p:nvSpPr>
        <p:spPr>
          <a:xfrm>
            <a:off x="5987588" y="6393825"/>
            <a:ext cx="1102140" cy="197820"/>
          </a:xfrm>
          <a:prstGeom prst="rect">
            <a:avLst/>
          </a:prstGeom>
          <a:noFill/>
        </p:spPr>
        <p:txBody>
          <a:bodyPr wrap="none" lIns="0" tIns="45923" rIns="0" bIns="45923" rtlCol="0" anchor="t" anchorCtr="0">
            <a:noAutofit/>
          </a:bodyPr>
          <a:lstStyle/>
          <a:p>
            <a:pPr algn="l"/>
            <a:endParaRPr lang="de-DE" sz="687" dirty="0">
              <a:latin typeface="+mn-lt"/>
            </a:endParaRPr>
          </a:p>
        </p:txBody>
      </p:sp>
      <p:sp>
        <p:nvSpPr>
          <p:cNvPr id="38" name="FESTO_GEAENDERT">
            <a:extLst>
              <a:ext uri="{FF2B5EF4-FFF2-40B4-BE49-F238E27FC236}">
                <a16:creationId xmlns:a16="http://schemas.microsoft.com/office/drawing/2014/main" id="{A4A526C8-0BCE-4A3D-8756-9EF28EEFDC56}"/>
              </a:ext>
            </a:extLst>
          </p:cNvPr>
          <p:cNvSpPr txBox="1"/>
          <p:nvPr userDrawn="1">
            <p:custDataLst>
              <p:tags r:id="rId17"/>
            </p:custDataLst>
          </p:nvPr>
        </p:nvSpPr>
        <p:spPr>
          <a:xfrm>
            <a:off x="7089728" y="6393825"/>
            <a:ext cx="1102140" cy="197820"/>
          </a:xfrm>
          <a:prstGeom prst="rect">
            <a:avLst/>
          </a:prstGeom>
          <a:noFill/>
        </p:spPr>
        <p:txBody>
          <a:bodyPr wrap="none" lIns="0" tIns="45923" rIns="0" bIns="45923" rtlCol="0" anchor="t" anchorCtr="0">
            <a:noAutofit/>
          </a:bodyPr>
          <a:lstStyle/>
          <a:p>
            <a:pPr algn="l"/>
            <a:endParaRPr lang="de-DE" sz="687" dirty="0">
              <a:latin typeface="+mn-lt"/>
            </a:endParaRPr>
          </a:p>
        </p:txBody>
      </p:sp>
      <p:sp>
        <p:nvSpPr>
          <p:cNvPr id="39" name="FESTO_STATUS1">
            <a:extLst>
              <a:ext uri="{FF2B5EF4-FFF2-40B4-BE49-F238E27FC236}">
                <a16:creationId xmlns:a16="http://schemas.microsoft.com/office/drawing/2014/main" id="{141F12EC-B120-49BA-8D15-256D8E5A1746}"/>
              </a:ext>
            </a:extLst>
          </p:cNvPr>
          <p:cNvSpPr txBox="1"/>
          <p:nvPr userDrawn="1">
            <p:custDataLst>
              <p:tags r:id="rId18"/>
            </p:custDataLst>
          </p:nvPr>
        </p:nvSpPr>
        <p:spPr>
          <a:xfrm>
            <a:off x="8191868" y="6393825"/>
            <a:ext cx="1102140" cy="197820"/>
          </a:xfrm>
          <a:prstGeom prst="rect">
            <a:avLst/>
          </a:prstGeom>
          <a:noFill/>
        </p:spPr>
        <p:txBody>
          <a:bodyPr wrap="none" lIns="0" tIns="45923" rIns="0" bIns="45923" rtlCol="0" anchor="t" anchorCtr="0">
            <a:noAutofit/>
          </a:bodyPr>
          <a:lstStyle/>
          <a:p>
            <a:pPr algn="l"/>
            <a:endParaRPr lang="de-DE" sz="687" dirty="0">
              <a:latin typeface="+mn-lt"/>
            </a:endParaRPr>
          </a:p>
        </p:txBody>
      </p:sp>
      <p:sp>
        <p:nvSpPr>
          <p:cNvPr id="40" name="FESTO_VERTRAULICH1">
            <a:extLst>
              <a:ext uri="{FF2B5EF4-FFF2-40B4-BE49-F238E27FC236}">
                <a16:creationId xmlns:a16="http://schemas.microsoft.com/office/drawing/2014/main" id="{56F135F0-5D72-449E-8FD8-D06097412E0C}"/>
              </a:ext>
            </a:extLst>
          </p:cNvPr>
          <p:cNvSpPr txBox="1"/>
          <p:nvPr userDrawn="1">
            <p:custDataLst>
              <p:tags r:id="rId19"/>
            </p:custDataLst>
          </p:nvPr>
        </p:nvSpPr>
        <p:spPr>
          <a:xfrm>
            <a:off x="9297540" y="6393825"/>
            <a:ext cx="1102140" cy="197820"/>
          </a:xfrm>
          <a:prstGeom prst="rect">
            <a:avLst/>
          </a:prstGeom>
          <a:noFill/>
        </p:spPr>
        <p:txBody>
          <a:bodyPr wrap="none" lIns="0" tIns="45923" rIns="0" bIns="45923" rtlCol="0" anchor="t" anchorCtr="0">
            <a:noAutofit/>
          </a:bodyPr>
          <a:lstStyle/>
          <a:p>
            <a:pPr algn="l"/>
            <a:endParaRPr lang="de-DE" sz="687" dirty="0">
              <a:latin typeface="+mn-lt"/>
            </a:endParaRPr>
          </a:p>
        </p:txBody>
      </p:sp>
      <p:sp>
        <p:nvSpPr>
          <p:cNvPr id="41" name="Sechseck 8">
            <a:extLst>
              <a:ext uri="{FF2B5EF4-FFF2-40B4-BE49-F238E27FC236}">
                <a16:creationId xmlns:a16="http://schemas.microsoft.com/office/drawing/2014/main" id="{BE707169-7277-4130-A2F9-3CE8590689E1}"/>
              </a:ext>
            </a:extLst>
          </p:cNvPr>
          <p:cNvSpPr/>
          <p:nvPr userDrawn="1"/>
        </p:nvSpPr>
        <p:spPr>
          <a:xfrm>
            <a:off x="1972135" y="9682"/>
            <a:ext cx="928952" cy="800911"/>
          </a:xfrm>
          <a:custGeom>
            <a:avLst/>
            <a:gdLst>
              <a:gd name="connsiteX0" fmla="*/ 0 w 2015452"/>
              <a:gd name="connsiteY0" fmla="*/ 866169 h 1732338"/>
              <a:gd name="connsiteX1" fmla="*/ 433085 w 2015452"/>
              <a:gd name="connsiteY1" fmla="*/ 0 h 1732338"/>
              <a:gd name="connsiteX2" fmla="*/ 1582368 w 2015452"/>
              <a:gd name="connsiteY2" fmla="*/ 0 h 1732338"/>
              <a:gd name="connsiteX3" fmla="*/ 2015452 w 2015452"/>
              <a:gd name="connsiteY3" fmla="*/ 866169 h 1732338"/>
              <a:gd name="connsiteX4" fmla="*/ 1582368 w 2015452"/>
              <a:gd name="connsiteY4" fmla="*/ 1732338 h 1732338"/>
              <a:gd name="connsiteX5" fmla="*/ 433085 w 2015452"/>
              <a:gd name="connsiteY5" fmla="*/ 1732338 h 1732338"/>
              <a:gd name="connsiteX6" fmla="*/ 0 w 2015452"/>
              <a:gd name="connsiteY6" fmla="*/ 866169 h 1732338"/>
              <a:gd name="connsiteX0" fmla="*/ 0 w 2015452"/>
              <a:gd name="connsiteY0" fmla="*/ 866169 h 1732338"/>
              <a:gd name="connsiteX1" fmla="*/ 433085 w 2015452"/>
              <a:gd name="connsiteY1" fmla="*/ 0 h 1732338"/>
              <a:gd name="connsiteX2" fmla="*/ 1582368 w 2015452"/>
              <a:gd name="connsiteY2" fmla="*/ 0 h 1732338"/>
              <a:gd name="connsiteX3" fmla="*/ 2015452 w 2015452"/>
              <a:gd name="connsiteY3" fmla="*/ 866169 h 1732338"/>
              <a:gd name="connsiteX4" fmla="*/ 1582368 w 2015452"/>
              <a:gd name="connsiteY4" fmla="*/ 1732338 h 1732338"/>
              <a:gd name="connsiteX5" fmla="*/ 496880 w 2015452"/>
              <a:gd name="connsiteY5" fmla="*/ 1732338 h 1732338"/>
              <a:gd name="connsiteX6" fmla="*/ 0 w 2015452"/>
              <a:gd name="connsiteY6" fmla="*/ 866169 h 1732338"/>
              <a:gd name="connsiteX0" fmla="*/ 0 w 2015452"/>
              <a:gd name="connsiteY0" fmla="*/ 866169 h 1737654"/>
              <a:gd name="connsiteX1" fmla="*/ 433085 w 2015452"/>
              <a:gd name="connsiteY1" fmla="*/ 0 h 1737654"/>
              <a:gd name="connsiteX2" fmla="*/ 1582368 w 2015452"/>
              <a:gd name="connsiteY2" fmla="*/ 0 h 1737654"/>
              <a:gd name="connsiteX3" fmla="*/ 2015452 w 2015452"/>
              <a:gd name="connsiteY3" fmla="*/ 866169 h 1737654"/>
              <a:gd name="connsiteX4" fmla="*/ 1518573 w 2015452"/>
              <a:gd name="connsiteY4" fmla="*/ 1737654 h 1737654"/>
              <a:gd name="connsiteX5" fmla="*/ 496880 w 2015452"/>
              <a:gd name="connsiteY5" fmla="*/ 1732338 h 1737654"/>
              <a:gd name="connsiteX6" fmla="*/ 0 w 2015452"/>
              <a:gd name="connsiteY6" fmla="*/ 866169 h 1737654"/>
              <a:gd name="connsiteX0" fmla="*/ 0 w 2015452"/>
              <a:gd name="connsiteY0" fmla="*/ 866169 h 1737654"/>
              <a:gd name="connsiteX1" fmla="*/ 433085 w 2015452"/>
              <a:gd name="connsiteY1" fmla="*/ 0 h 1737654"/>
              <a:gd name="connsiteX2" fmla="*/ 1513257 w 2015452"/>
              <a:gd name="connsiteY2" fmla="*/ 0 h 1737654"/>
              <a:gd name="connsiteX3" fmla="*/ 2015452 w 2015452"/>
              <a:gd name="connsiteY3" fmla="*/ 866169 h 1737654"/>
              <a:gd name="connsiteX4" fmla="*/ 1518573 w 2015452"/>
              <a:gd name="connsiteY4" fmla="*/ 1737654 h 1737654"/>
              <a:gd name="connsiteX5" fmla="*/ 496880 w 2015452"/>
              <a:gd name="connsiteY5" fmla="*/ 1732338 h 1737654"/>
              <a:gd name="connsiteX6" fmla="*/ 0 w 2015452"/>
              <a:gd name="connsiteY6" fmla="*/ 866169 h 1737654"/>
              <a:gd name="connsiteX0" fmla="*/ 0 w 2015452"/>
              <a:gd name="connsiteY0" fmla="*/ 866169 h 1737654"/>
              <a:gd name="connsiteX1" fmla="*/ 496880 w 2015452"/>
              <a:gd name="connsiteY1" fmla="*/ 5317 h 1737654"/>
              <a:gd name="connsiteX2" fmla="*/ 1513257 w 2015452"/>
              <a:gd name="connsiteY2" fmla="*/ 0 h 1737654"/>
              <a:gd name="connsiteX3" fmla="*/ 2015452 w 2015452"/>
              <a:gd name="connsiteY3" fmla="*/ 866169 h 1737654"/>
              <a:gd name="connsiteX4" fmla="*/ 1518573 w 2015452"/>
              <a:gd name="connsiteY4" fmla="*/ 1737654 h 1737654"/>
              <a:gd name="connsiteX5" fmla="*/ 496880 w 2015452"/>
              <a:gd name="connsiteY5" fmla="*/ 1732338 h 1737654"/>
              <a:gd name="connsiteX6" fmla="*/ 0 w 2015452"/>
              <a:gd name="connsiteY6" fmla="*/ 866169 h 173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452" h="1737654">
                <a:moveTo>
                  <a:pt x="0" y="866169"/>
                </a:moveTo>
                <a:lnTo>
                  <a:pt x="496880" y="5317"/>
                </a:lnTo>
                <a:lnTo>
                  <a:pt x="1513257" y="0"/>
                </a:lnTo>
                <a:lnTo>
                  <a:pt x="2015452" y="866169"/>
                </a:lnTo>
                <a:lnTo>
                  <a:pt x="1518573" y="1737654"/>
                </a:lnTo>
                <a:lnTo>
                  <a:pt x="496880" y="1732338"/>
                </a:lnTo>
                <a:lnTo>
                  <a:pt x="0" y="866169"/>
                </a:lnTo>
                <a:close/>
              </a:path>
            </a:pathLst>
          </a:custGeom>
          <a:solidFill>
            <a:schemeClr val="bg1">
              <a:alpha val="55000"/>
            </a:schemeClr>
          </a:solidFill>
          <a:ln>
            <a:noFill/>
          </a:ln>
          <a:effectLst>
            <a:outerShdw blurRad="6477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570" dirty="0"/>
          </a:p>
        </p:txBody>
      </p:sp>
      <p:sp>
        <p:nvSpPr>
          <p:cNvPr id="42" name="Freihandform: Form 16">
            <a:extLst>
              <a:ext uri="{FF2B5EF4-FFF2-40B4-BE49-F238E27FC236}">
                <a16:creationId xmlns:a16="http://schemas.microsoft.com/office/drawing/2014/main" id="{6ED8EE23-2030-4E55-8740-67C5630924F5}"/>
              </a:ext>
            </a:extLst>
          </p:cNvPr>
          <p:cNvSpPr/>
          <p:nvPr userDrawn="1"/>
        </p:nvSpPr>
        <p:spPr>
          <a:xfrm>
            <a:off x="1186694" y="-1"/>
            <a:ext cx="927552" cy="400456"/>
          </a:xfrm>
          <a:custGeom>
            <a:avLst/>
            <a:gdLst>
              <a:gd name="connsiteX0" fmla="*/ 0 w 945276"/>
              <a:gd name="connsiteY0" fmla="*/ 0 h 408108"/>
              <a:gd name="connsiteX1" fmla="*/ 945276 w 945276"/>
              <a:gd name="connsiteY1" fmla="*/ 0 h 408108"/>
              <a:gd name="connsiteX2" fmla="*/ 712592 w 945276"/>
              <a:gd name="connsiteY2" fmla="*/ 408108 h 408108"/>
              <a:gd name="connsiteX3" fmla="*/ 232680 w 945276"/>
              <a:gd name="connsiteY3" fmla="*/ 405611 h 408108"/>
              <a:gd name="connsiteX4" fmla="*/ 0 w 945276"/>
              <a:gd name="connsiteY4" fmla="*/ 0 h 408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276" h="408108">
                <a:moveTo>
                  <a:pt x="0" y="0"/>
                </a:moveTo>
                <a:lnTo>
                  <a:pt x="945276" y="0"/>
                </a:lnTo>
                <a:lnTo>
                  <a:pt x="712592" y="408108"/>
                </a:lnTo>
                <a:lnTo>
                  <a:pt x="232680" y="405611"/>
                </a:lnTo>
                <a:lnTo>
                  <a:pt x="0" y="0"/>
                </a:lnTo>
                <a:close/>
              </a:path>
            </a:pathLst>
          </a:custGeom>
          <a:solidFill>
            <a:schemeClr val="bg1">
              <a:alpha val="55000"/>
            </a:schemeClr>
          </a:solidFill>
          <a:ln>
            <a:noFill/>
          </a:ln>
          <a:effectLst>
            <a:outerShdw blurRad="6477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570" dirty="0"/>
          </a:p>
        </p:txBody>
      </p:sp>
      <p:sp>
        <p:nvSpPr>
          <p:cNvPr id="43" name="Freihandform: Form 17">
            <a:extLst>
              <a:ext uri="{FF2B5EF4-FFF2-40B4-BE49-F238E27FC236}">
                <a16:creationId xmlns:a16="http://schemas.microsoft.com/office/drawing/2014/main" id="{67A3756D-18D1-4DAF-8B86-854E256CCDB9}"/>
              </a:ext>
            </a:extLst>
          </p:cNvPr>
          <p:cNvSpPr/>
          <p:nvPr userDrawn="1"/>
        </p:nvSpPr>
        <p:spPr>
          <a:xfrm>
            <a:off x="4" y="0"/>
            <a:ext cx="582026" cy="421097"/>
          </a:xfrm>
          <a:custGeom>
            <a:avLst/>
            <a:gdLst>
              <a:gd name="connsiteX0" fmla="*/ 0 w 593148"/>
              <a:gd name="connsiteY0" fmla="*/ 0 h 429143"/>
              <a:gd name="connsiteX1" fmla="*/ 581676 w 593148"/>
              <a:gd name="connsiteY1" fmla="*/ 0 h 429143"/>
              <a:gd name="connsiteX2" fmla="*/ 593148 w 593148"/>
              <a:gd name="connsiteY2" fmla="*/ 19787 h 429143"/>
              <a:gd name="connsiteX3" fmla="*/ 359753 w 593148"/>
              <a:gd name="connsiteY3" fmla="*/ 429143 h 429143"/>
              <a:gd name="connsiteX4" fmla="*/ 0 w 593148"/>
              <a:gd name="connsiteY4" fmla="*/ 427271 h 429143"/>
              <a:gd name="connsiteX5" fmla="*/ 0 w 593148"/>
              <a:gd name="connsiteY5" fmla="*/ 0 h 42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48" h="429143">
                <a:moveTo>
                  <a:pt x="0" y="0"/>
                </a:moveTo>
                <a:lnTo>
                  <a:pt x="581676" y="0"/>
                </a:lnTo>
                <a:lnTo>
                  <a:pt x="593148" y="19787"/>
                </a:lnTo>
                <a:lnTo>
                  <a:pt x="359753" y="429143"/>
                </a:lnTo>
                <a:lnTo>
                  <a:pt x="0" y="427271"/>
                </a:lnTo>
                <a:lnTo>
                  <a:pt x="0" y="0"/>
                </a:lnTo>
                <a:close/>
              </a:path>
            </a:pathLst>
          </a:custGeom>
          <a:solidFill>
            <a:schemeClr val="bg1">
              <a:alpha val="55000"/>
            </a:schemeClr>
          </a:solidFill>
          <a:ln>
            <a:noFill/>
          </a:ln>
          <a:effectLst>
            <a:outerShdw blurRad="6477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lvl="0" algn="ctr"/>
            <a:endParaRPr lang="en-GB" sz="1570" dirty="0"/>
          </a:p>
        </p:txBody>
      </p:sp>
      <p:sp>
        <p:nvSpPr>
          <p:cNvPr id="44" name="Freihandform: Form 23">
            <a:extLst>
              <a:ext uri="{FF2B5EF4-FFF2-40B4-BE49-F238E27FC236}">
                <a16:creationId xmlns:a16="http://schemas.microsoft.com/office/drawing/2014/main" id="{8F9BDF12-56F6-44F4-BF59-5CFB6DB34C20}"/>
              </a:ext>
            </a:extLst>
          </p:cNvPr>
          <p:cNvSpPr/>
          <p:nvPr userDrawn="1"/>
        </p:nvSpPr>
        <p:spPr>
          <a:xfrm>
            <a:off x="2762107" y="-1"/>
            <a:ext cx="927552" cy="400456"/>
          </a:xfrm>
          <a:custGeom>
            <a:avLst/>
            <a:gdLst>
              <a:gd name="connsiteX0" fmla="*/ 0 w 945276"/>
              <a:gd name="connsiteY0" fmla="*/ 0 h 408108"/>
              <a:gd name="connsiteX1" fmla="*/ 945276 w 945276"/>
              <a:gd name="connsiteY1" fmla="*/ 0 h 408108"/>
              <a:gd name="connsiteX2" fmla="*/ 712592 w 945276"/>
              <a:gd name="connsiteY2" fmla="*/ 408108 h 408108"/>
              <a:gd name="connsiteX3" fmla="*/ 232680 w 945276"/>
              <a:gd name="connsiteY3" fmla="*/ 405611 h 408108"/>
              <a:gd name="connsiteX4" fmla="*/ 0 w 945276"/>
              <a:gd name="connsiteY4" fmla="*/ 0 h 408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276" h="408108">
                <a:moveTo>
                  <a:pt x="0" y="0"/>
                </a:moveTo>
                <a:lnTo>
                  <a:pt x="945276" y="0"/>
                </a:lnTo>
                <a:lnTo>
                  <a:pt x="712592" y="408108"/>
                </a:lnTo>
                <a:lnTo>
                  <a:pt x="232680" y="405611"/>
                </a:lnTo>
                <a:lnTo>
                  <a:pt x="0" y="0"/>
                </a:lnTo>
                <a:close/>
              </a:path>
            </a:pathLst>
          </a:custGeom>
          <a:solidFill>
            <a:schemeClr val="bg1">
              <a:alpha val="55000"/>
            </a:schemeClr>
          </a:solidFill>
          <a:ln>
            <a:noFill/>
          </a:ln>
          <a:effectLst>
            <a:outerShdw blurRad="6477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570" dirty="0"/>
          </a:p>
        </p:txBody>
      </p:sp>
      <p:sp>
        <p:nvSpPr>
          <p:cNvPr id="45" name="Sechseck 8">
            <a:extLst>
              <a:ext uri="{FF2B5EF4-FFF2-40B4-BE49-F238E27FC236}">
                <a16:creationId xmlns:a16="http://schemas.microsoft.com/office/drawing/2014/main" id="{F6D63B23-59CE-45F7-95E5-B55694736B3D}"/>
              </a:ext>
            </a:extLst>
          </p:cNvPr>
          <p:cNvSpPr/>
          <p:nvPr userDrawn="1"/>
        </p:nvSpPr>
        <p:spPr>
          <a:xfrm>
            <a:off x="417588" y="30549"/>
            <a:ext cx="928952" cy="800911"/>
          </a:xfrm>
          <a:custGeom>
            <a:avLst/>
            <a:gdLst>
              <a:gd name="connsiteX0" fmla="*/ 0 w 2015452"/>
              <a:gd name="connsiteY0" fmla="*/ 866169 h 1732338"/>
              <a:gd name="connsiteX1" fmla="*/ 433085 w 2015452"/>
              <a:gd name="connsiteY1" fmla="*/ 0 h 1732338"/>
              <a:gd name="connsiteX2" fmla="*/ 1582368 w 2015452"/>
              <a:gd name="connsiteY2" fmla="*/ 0 h 1732338"/>
              <a:gd name="connsiteX3" fmla="*/ 2015452 w 2015452"/>
              <a:gd name="connsiteY3" fmla="*/ 866169 h 1732338"/>
              <a:gd name="connsiteX4" fmla="*/ 1582368 w 2015452"/>
              <a:gd name="connsiteY4" fmla="*/ 1732338 h 1732338"/>
              <a:gd name="connsiteX5" fmla="*/ 433085 w 2015452"/>
              <a:gd name="connsiteY5" fmla="*/ 1732338 h 1732338"/>
              <a:gd name="connsiteX6" fmla="*/ 0 w 2015452"/>
              <a:gd name="connsiteY6" fmla="*/ 866169 h 1732338"/>
              <a:gd name="connsiteX0" fmla="*/ 0 w 2015452"/>
              <a:gd name="connsiteY0" fmla="*/ 866169 h 1732338"/>
              <a:gd name="connsiteX1" fmla="*/ 433085 w 2015452"/>
              <a:gd name="connsiteY1" fmla="*/ 0 h 1732338"/>
              <a:gd name="connsiteX2" fmla="*/ 1582368 w 2015452"/>
              <a:gd name="connsiteY2" fmla="*/ 0 h 1732338"/>
              <a:gd name="connsiteX3" fmla="*/ 2015452 w 2015452"/>
              <a:gd name="connsiteY3" fmla="*/ 866169 h 1732338"/>
              <a:gd name="connsiteX4" fmla="*/ 1582368 w 2015452"/>
              <a:gd name="connsiteY4" fmla="*/ 1732338 h 1732338"/>
              <a:gd name="connsiteX5" fmla="*/ 496880 w 2015452"/>
              <a:gd name="connsiteY5" fmla="*/ 1732338 h 1732338"/>
              <a:gd name="connsiteX6" fmla="*/ 0 w 2015452"/>
              <a:gd name="connsiteY6" fmla="*/ 866169 h 1732338"/>
              <a:gd name="connsiteX0" fmla="*/ 0 w 2015452"/>
              <a:gd name="connsiteY0" fmla="*/ 866169 h 1737654"/>
              <a:gd name="connsiteX1" fmla="*/ 433085 w 2015452"/>
              <a:gd name="connsiteY1" fmla="*/ 0 h 1737654"/>
              <a:gd name="connsiteX2" fmla="*/ 1582368 w 2015452"/>
              <a:gd name="connsiteY2" fmla="*/ 0 h 1737654"/>
              <a:gd name="connsiteX3" fmla="*/ 2015452 w 2015452"/>
              <a:gd name="connsiteY3" fmla="*/ 866169 h 1737654"/>
              <a:gd name="connsiteX4" fmla="*/ 1518573 w 2015452"/>
              <a:gd name="connsiteY4" fmla="*/ 1737654 h 1737654"/>
              <a:gd name="connsiteX5" fmla="*/ 496880 w 2015452"/>
              <a:gd name="connsiteY5" fmla="*/ 1732338 h 1737654"/>
              <a:gd name="connsiteX6" fmla="*/ 0 w 2015452"/>
              <a:gd name="connsiteY6" fmla="*/ 866169 h 1737654"/>
              <a:gd name="connsiteX0" fmla="*/ 0 w 2015452"/>
              <a:gd name="connsiteY0" fmla="*/ 866169 h 1737654"/>
              <a:gd name="connsiteX1" fmla="*/ 433085 w 2015452"/>
              <a:gd name="connsiteY1" fmla="*/ 0 h 1737654"/>
              <a:gd name="connsiteX2" fmla="*/ 1513257 w 2015452"/>
              <a:gd name="connsiteY2" fmla="*/ 0 h 1737654"/>
              <a:gd name="connsiteX3" fmla="*/ 2015452 w 2015452"/>
              <a:gd name="connsiteY3" fmla="*/ 866169 h 1737654"/>
              <a:gd name="connsiteX4" fmla="*/ 1518573 w 2015452"/>
              <a:gd name="connsiteY4" fmla="*/ 1737654 h 1737654"/>
              <a:gd name="connsiteX5" fmla="*/ 496880 w 2015452"/>
              <a:gd name="connsiteY5" fmla="*/ 1732338 h 1737654"/>
              <a:gd name="connsiteX6" fmla="*/ 0 w 2015452"/>
              <a:gd name="connsiteY6" fmla="*/ 866169 h 1737654"/>
              <a:gd name="connsiteX0" fmla="*/ 0 w 2015452"/>
              <a:gd name="connsiteY0" fmla="*/ 866169 h 1737654"/>
              <a:gd name="connsiteX1" fmla="*/ 496880 w 2015452"/>
              <a:gd name="connsiteY1" fmla="*/ 5317 h 1737654"/>
              <a:gd name="connsiteX2" fmla="*/ 1513257 w 2015452"/>
              <a:gd name="connsiteY2" fmla="*/ 0 h 1737654"/>
              <a:gd name="connsiteX3" fmla="*/ 2015452 w 2015452"/>
              <a:gd name="connsiteY3" fmla="*/ 866169 h 1737654"/>
              <a:gd name="connsiteX4" fmla="*/ 1518573 w 2015452"/>
              <a:gd name="connsiteY4" fmla="*/ 1737654 h 1737654"/>
              <a:gd name="connsiteX5" fmla="*/ 496880 w 2015452"/>
              <a:gd name="connsiteY5" fmla="*/ 1732338 h 1737654"/>
              <a:gd name="connsiteX6" fmla="*/ 0 w 2015452"/>
              <a:gd name="connsiteY6" fmla="*/ 866169 h 173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452" h="1737654">
                <a:moveTo>
                  <a:pt x="0" y="866169"/>
                </a:moveTo>
                <a:lnTo>
                  <a:pt x="496880" y="5317"/>
                </a:lnTo>
                <a:lnTo>
                  <a:pt x="1513257" y="0"/>
                </a:lnTo>
                <a:lnTo>
                  <a:pt x="2015452" y="866169"/>
                </a:lnTo>
                <a:lnTo>
                  <a:pt x="1518573" y="1737654"/>
                </a:lnTo>
                <a:lnTo>
                  <a:pt x="496880" y="1732338"/>
                </a:lnTo>
                <a:lnTo>
                  <a:pt x="0" y="866169"/>
                </a:lnTo>
                <a:close/>
              </a:path>
            </a:pathLst>
          </a:custGeom>
          <a:solidFill>
            <a:schemeClr val="bg1">
              <a:alpha val="55000"/>
            </a:schemeClr>
          </a:solidFill>
          <a:ln>
            <a:noFill/>
          </a:ln>
          <a:effectLst>
            <a:outerShdw blurRad="6477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570" dirty="0"/>
          </a:p>
        </p:txBody>
      </p:sp>
    </p:spTree>
    <p:extLst>
      <p:ext uri="{BB962C8B-B14F-4D97-AF65-F5344CB8AC3E}">
        <p14:creationId xmlns:p14="http://schemas.microsoft.com/office/powerpoint/2010/main" val="23913544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12" r:id="rId11"/>
    <p:sldLayoutId id="2147483713" r:id="rId12"/>
  </p:sldLayoutIdLst>
  <p:txStyles>
    <p:title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p:titleStyle>
    <p:bodyStyle>
      <a:lvl1pPr marL="336488" indent="-336488" algn="l" rtl="0" eaLnBrk="1" fontAlgn="base" hangingPunct="1">
        <a:spcBef>
          <a:spcPct val="20000"/>
        </a:spcBef>
        <a:spcAft>
          <a:spcPct val="0"/>
        </a:spcAft>
        <a:buFont typeface="MetaPlusLF" pitchFamily="2" charset="0"/>
        <a:buAutoNum type="arabicPeriod"/>
        <a:defRPr sz="1570" kern="1200">
          <a:solidFill>
            <a:schemeClr val="tx1"/>
          </a:solidFill>
          <a:latin typeface="+mn-lt"/>
          <a:ea typeface="+mn-ea"/>
          <a:cs typeface="+mn-cs"/>
        </a:defRPr>
      </a:lvl1pPr>
      <a:lvl2pPr marL="729057" indent="-280406" algn="l" rtl="0" eaLnBrk="1" fontAlgn="base" hangingPunct="1">
        <a:spcBef>
          <a:spcPct val="20000"/>
        </a:spcBef>
        <a:spcAft>
          <a:spcPct val="0"/>
        </a:spcAft>
        <a:buFont typeface="MetaPlusLF" pitchFamily="34" charset="0"/>
        <a:buChar char="•"/>
        <a:defRPr sz="1570" kern="1200">
          <a:solidFill>
            <a:schemeClr val="tx1"/>
          </a:solidFill>
          <a:latin typeface="+mn-lt"/>
          <a:ea typeface="+mn-ea"/>
          <a:cs typeface="+mn-cs"/>
        </a:defRPr>
      </a:lvl2pPr>
      <a:lvl3pPr marL="1121626" indent="-224325" algn="l" rtl="0" eaLnBrk="1" fontAlgn="base" hangingPunct="1">
        <a:spcBef>
          <a:spcPct val="20000"/>
        </a:spcBef>
        <a:spcAft>
          <a:spcPct val="0"/>
        </a:spcAft>
        <a:buFont typeface="MetaPlusLF" pitchFamily="34" charset="0"/>
        <a:buChar char="•"/>
        <a:defRPr sz="1570" kern="1200">
          <a:solidFill>
            <a:schemeClr val="tx1"/>
          </a:solidFill>
          <a:latin typeface="+mn-lt"/>
          <a:ea typeface="+mn-ea"/>
          <a:cs typeface="+mn-cs"/>
        </a:defRPr>
      </a:lvl3pPr>
      <a:lvl4pPr marL="1570276" indent="-224325" algn="l" rtl="0" eaLnBrk="1" fontAlgn="base" hangingPunct="1">
        <a:spcBef>
          <a:spcPct val="20000"/>
        </a:spcBef>
        <a:spcAft>
          <a:spcPct val="0"/>
        </a:spcAft>
        <a:buFont typeface="MetaPlusLF" pitchFamily="34" charset="0"/>
        <a:buChar char="•"/>
        <a:defRPr sz="1570" kern="1200">
          <a:solidFill>
            <a:schemeClr val="tx1"/>
          </a:solidFill>
          <a:latin typeface="+mn-lt"/>
          <a:ea typeface="+mn-ea"/>
          <a:cs typeface="+mn-cs"/>
        </a:defRPr>
      </a:lvl4pPr>
      <a:lvl5pPr marL="2018927" indent="-224325" algn="l" rtl="0" eaLnBrk="1" fontAlgn="base" hangingPunct="1">
        <a:spcBef>
          <a:spcPct val="20000"/>
        </a:spcBef>
        <a:spcAft>
          <a:spcPct val="0"/>
        </a:spcAft>
        <a:buFont typeface="MetaPlusLF" pitchFamily="34" charset="0"/>
        <a:buChar char="•"/>
        <a:defRPr sz="1570" kern="1200">
          <a:solidFill>
            <a:schemeClr val="tx1"/>
          </a:solidFill>
          <a:latin typeface="+mn-lt"/>
          <a:ea typeface="+mn-ea"/>
          <a:cs typeface="+mn-cs"/>
        </a:defRPr>
      </a:lvl5pPr>
      <a:lvl6pPr marL="2467577" indent="-224325" algn="l" defTabSz="897301" rtl="0" eaLnBrk="1" latinLnBrk="0" hangingPunct="1">
        <a:spcBef>
          <a:spcPct val="20000"/>
        </a:spcBef>
        <a:buFont typeface="MetaPlusLF" pitchFamily="34" charset="0"/>
        <a:buChar char="•"/>
        <a:defRPr sz="1963" kern="1200">
          <a:solidFill>
            <a:schemeClr val="tx1"/>
          </a:solidFill>
          <a:latin typeface="+mn-lt"/>
          <a:ea typeface="+mn-ea"/>
          <a:cs typeface="+mn-cs"/>
        </a:defRPr>
      </a:lvl6pPr>
      <a:lvl7pPr marL="2916227" indent="-224325" algn="l" defTabSz="897301" rtl="0" eaLnBrk="1" latinLnBrk="0" hangingPunct="1">
        <a:spcBef>
          <a:spcPct val="20000"/>
        </a:spcBef>
        <a:buFont typeface="MetaPlusLF" pitchFamily="34" charset="0"/>
        <a:buChar char="•"/>
        <a:defRPr sz="1963" kern="1200">
          <a:solidFill>
            <a:schemeClr val="tx1"/>
          </a:solidFill>
          <a:latin typeface="+mn-lt"/>
          <a:ea typeface="+mn-ea"/>
          <a:cs typeface="+mn-cs"/>
        </a:defRPr>
      </a:lvl7pPr>
      <a:lvl8pPr marL="3364878" indent="-224325" algn="l" defTabSz="897301" rtl="0" eaLnBrk="1" latinLnBrk="0" hangingPunct="1">
        <a:spcBef>
          <a:spcPct val="20000"/>
        </a:spcBef>
        <a:buFont typeface="MetaPlusLF" pitchFamily="34" charset="0"/>
        <a:buChar char="•"/>
        <a:defRPr sz="1963" kern="1200">
          <a:solidFill>
            <a:schemeClr val="tx1"/>
          </a:solidFill>
          <a:latin typeface="+mn-lt"/>
          <a:ea typeface="+mn-ea"/>
          <a:cs typeface="+mn-cs"/>
        </a:defRPr>
      </a:lvl8pPr>
      <a:lvl9pPr marL="3813528" indent="-224325" algn="l" defTabSz="897301" rtl="0" eaLnBrk="1" latinLnBrk="0" hangingPunct="1">
        <a:spcBef>
          <a:spcPct val="20000"/>
        </a:spcBef>
        <a:buFont typeface="MetaPlusLF" pitchFamily="34" charset="0"/>
        <a:buChar char="•"/>
        <a:defRPr sz="1963" kern="1200">
          <a:solidFill>
            <a:schemeClr val="tx1"/>
          </a:solidFill>
          <a:latin typeface="+mn-lt"/>
          <a:ea typeface="+mn-ea"/>
          <a:cs typeface="+mn-cs"/>
        </a:defRPr>
      </a:lvl9pPr>
    </p:bodyStyle>
    <p:otherStyle>
      <a:defPPr>
        <a:defRPr lang="en-US"/>
      </a:defPPr>
      <a:lvl1pPr marL="0" algn="l" defTabSz="897301" rtl="0" eaLnBrk="1" latinLnBrk="0" hangingPunct="1">
        <a:defRPr sz="1766" kern="1200">
          <a:solidFill>
            <a:schemeClr val="tx1"/>
          </a:solidFill>
          <a:latin typeface="+mn-lt"/>
          <a:ea typeface="+mn-ea"/>
          <a:cs typeface="+mn-cs"/>
        </a:defRPr>
      </a:lvl1pPr>
      <a:lvl2pPr marL="448650" algn="l" defTabSz="897301" rtl="0" eaLnBrk="1" latinLnBrk="0" hangingPunct="1">
        <a:defRPr sz="1766" kern="1200">
          <a:solidFill>
            <a:schemeClr val="tx1"/>
          </a:solidFill>
          <a:latin typeface="+mn-lt"/>
          <a:ea typeface="+mn-ea"/>
          <a:cs typeface="+mn-cs"/>
        </a:defRPr>
      </a:lvl2pPr>
      <a:lvl3pPr marL="897301" algn="l" defTabSz="897301" rtl="0" eaLnBrk="1" latinLnBrk="0" hangingPunct="1">
        <a:defRPr sz="1766" kern="1200">
          <a:solidFill>
            <a:schemeClr val="tx1"/>
          </a:solidFill>
          <a:latin typeface="+mn-lt"/>
          <a:ea typeface="+mn-ea"/>
          <a:cs typeface="+mn-cs"/>
        </a:defRPr>
      </a:lvl3pPr>
      <a:lvl4pPr marL="1345951" algn="l" defTabSz="897301" rtl="0" eaLnBrk="1" latinLnBrk="0" hangingPunct="1">
        <a:defRPr sz="1766" kern="1200">
          <a:solidFill>
            <a:schemeClr val="tx1"/>
          </a:solidFill>
          <a:latin typeface="+mn-lt"/>
          <a:ea typeface="+mn-ea"/>
          <a:cs typeface="+mn-cs"/>
        </a:defRPr>
      </a:lvl4pPr>
      <a:lvl5pPr marL="1794601" algn="l" defTabSz="897301" rtl="0" eaLnBrk="1" latinLnBrk="0" hangingPunct="1">
        <a:defRPr sz="1766" kern="1200">
          <a:solidFill>
            <a:schemeClr val="tx1"/>
          </a:solidFill>
          <a:latin typeface="+mn-lt"/>
          <a:ea typeface="+mn-ea"/>
          <a:cs typeface="+mn-cs"/>
        </a:defRPr>
      </a:lvl5pPr>
      <a:lvl6pPr marL="2243252" algn="l" defTabSz="897301" rtl="0" eaLnBrk="1" latinLnBrk="0" hangingPunct="1">
        <a:defRPr sz="1766" kern="1200">
          <a:solidFill>
            <a:schemeClr val="tx1"/>
          </a:solidFill>
          <a:latin typeface="+mn-lt"/>
          <a:ea typeface="+mn-ea"/>
          <a:cs typeface="+mn-cs"/>
        </a:defRPr>
      </a:lvl6pPr>
      <a:lvl7pPr marL="2691902" algn="l" defTabSz="897301" rtl="0" eaLnBrk="1" latinLnBrk="0" hangingPunct="1">
        <a:defRPr sz="1766" kern="1200">
          <a:solidFill>
            <a:schemeClr val="tx1"/>
          </a:solidFill>
          <a:latin typeface="+mn-lt"/>
          <a:ea typeface="+mn-ea"/>
          <a:cs typeface="+mn-cs"/>
        </a:defRPr>
      </a:lvl7pPr>
      <a:lvl8pPr marL="3140553" algn="l" defTabSz="897301" rtl="0" eaLnBrk="1" latinLnBrk="0" hangingPunct="1">
        <a:defRPr sz="1766" kern="1200">
          <a:solidFill>
            <a:schemeClr val="tx1"/>
          </a:solidFill>
          <a:latin typeface="+mn-lt"/>
          <a:ea typeface="+mn-ea"/>
          <a:cs typeface="+mn-cs"/>
        </a:defRPr>
      </a:lvl8pPr>
      <a:lvl9pPr marL="3589203" algn="l" defTabSz="897301" rtl="0" eaLnBrk="1" latinLnBrk="0" hangingPunct="1">
        <a:defRPr sz="17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jpe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63.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png"/><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0.jpeg"/><Relationship Id="rId4" Type="http://schemas.openxmlformats.org/officeDocument/2006/relationships/image" Target="../media/image39.jpeg"/><Relationship Id="rId9"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jpe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image" Target="../media/image71.png"/><Relationship Id="rId16" Type="http://schemas.microsoft.com/office/2007/relationships/hdphoto" Target="../media/hdphoto5.wdp"/><Relationship Id="rId1" Type="http://schemas.openxmlformats.org/officeDocument/2006/relationships/slideLayout" Target="../slideLayouts/slideLayout25.xml"/><Relationship Id="rId6" Type="http://schemas.openxmlformats.org/officeDocument/2006/relationships/image" Target="../media/image74.png"/><Relationship Id="rId11" Type="http://schemas.openxmlformats.org/officeDocument/2006/relationships/image" Target="../media/image78.jpeg"/><Relationship Id="rId5" Type="http://schemas.microsoft.com/office/2007/relationships/hdphoto" Target="../media/hdphoto3.wdp"/><Relationship Id="rId15" Type="http://schemas.openxmlformats.org/officeDocument/2006/relationships/image" Target="../media/image82.png"/><Relationship Id="rId10" Type="http://schemas.microsoft.com/office/2007/relationships/hdphoto" Target="../media/hdphoto4.wdp"/><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3.png"/><Relationship Id="rId26" Type="http://schemas.openxmlformats.org/officeDocument/2006/relationships/image" Target="../media/image73.png"/><Relationship Id="rId3" Type="http://schemas.openxmlformats.org/officeDocument/2006/relationships/notesSlide" Target="../notesSlides/notesSlide7.xml"/><Relationship Id="rId21" Type="http://schemas.openxmlformats.org/officeDocument/2006/relationships/image" Target="../media/image96.png"/><Relationship Id="rId34" Type="http://schemas.openxmlformats.org/officeDocument/2006/relationships/image" Target="../media/image77.png"/><Relationship Id="rId7" Type="http://schemas.openxmlformats.org/officeDocument/2006/relationships/image" Target="../media/image84.jpeg"/><Relationship Id="rId12" Type="http://schemas.openxmlformats.org/officeDocument/2006/relationships/image" Target="../media/image88.png"/><Relationship Id="rId17" Type="http://schemas.openxmlformats.org/officeDocument/2006/relationships/image" Target="../media/image92.png"/><Relationship Id="rId25" Type="http://schemas.openxmlformats.org/officeDocument/2006/relationships/image" Target="../media/image100.png"/><Relationship Id="rId33" Type="http://schemas.openxmlformats.org/officeDocument/2006/relationships/image" Target="../media/image103.png"/><Relationship Id="rId2" Type="http://schemas.openxmlformats.org/officeDocument/2006/relationships/slideLayout" Target="../slideLayouts/slideLayout24.xml"/><Relationship Id="rId16" Type="http://schemas.openxmlformats.org/officeDocument/2006/relationships/image" Target="../media/image78.jpeg"/><Relationship Id="rId20" Type="http://schemas.openxmlformats.org/officeDocument/2006/relationships/image" Target="../media/image95.png"/><Relationship Id="rId29" Type="http://schemas.openxmlformats.org/officeDocument/2006/relationships/image" Target="../media/image74.png"/><Relationship Id="rId1" Type="http://schemas.openxmlformats.org/officeDocument/2006/relationships/tags" Target="../tags/tag31.xml"/><Relationship Id="rId6" Type="http://schemas.openxmlformats.org/officeDocument/2006/relationships/image" Target="../media/image83.png"/><Relationship Id="rId11" Type="http://schemas.openxmlformats.org/officeDocument/2006/relationships/image" Target="../media/image80.jpeg"/><Relationship Id="rId24" Type="http://schemas.openxmlformats.org/officeDocument/2006/relationships/image" Target="../media/image99.jpeg"/><Relationship Id="rId32" Type="http://schemas.openxmlformats.org/officeDocument/2006/relationships/image" Target="../media/image102.png"/><Relationship Id="rId5" Type="http://schemas.openxmlformats.org/officeDocument/2006/relationships/image" Target="../media/image3.emf"/><Relationship Id="rId15" Type="http://schemas.openxmlformats.org/officeDocument/2006/relationships/image" Target="../media/image91.gif"/><Relationship Id="rId23" Type="http://schemas.openxmlformats.org/officeDocument/2006/relationships/image" Target="../media/image98.png"/><Relationship Id="rId28" Type="http://schemas.openxmlformats.org/officeDocument/2006/relationships/image" Target="../media/image75.png"/><Relationship Id="rId10" Type="http://schemas.openxmlformats.org/officeDocument/2006/relationships/image" Target="../media/image87.jpeg"/><Relationship Id="rId19" Type="http://schemas.openxmlformats.org/officeDocument/2006/relationships/image" Target="../media/image94.png"/><Relationship Id="rId31" Type="http://schemas.openxmlformats.org/officeDocument/2006/relationships/image" Target="../media/image101.png"/><Relationship Id="rId4" Type="http://schemas.openxmlformats.org/officeDocument/2006/relationships/oleObject" Target="../embeddings/oleObject6.bin"/><Relationship Id="rId9" Type="http://schemas.openxmlformats.org/officeDocument/2006/relationships/image" Target="../media/image86.png"/><Relationship Id="rId14" Type="http://schemas.openxmlformats.org/officeDocument/2006/relationships/image" Target="../media/image90.png"/><Relationship Id="rId22" Type="http://schemas.openxmlformats.org/officeDocument/2006/relationships/image" Target="../media/image97.png"/><Relationship Id="rId27" Type="http://schemas.microsoft.com/office/2007/relationships/hdphoto" Target="../media/hdphoto3.wdp"/><Relationship Id="rId30" Type="http://schemas.openxmlformats.org/officeDocument/2006/relationships/image" Target="../media/image81.png"/><Relationship Id="rId35"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75.png"/><Relationship Id="rId26" Type="http://schemas.microsoft.com/office/2007/relationships/hdphoto" Target="../media/hdphoto4.wdp"/><Relationship Id="rId3" Type="http://schemas.openxmlformats.org/officeDocument/2006/relationships/notesSlide" Target="../notesSlides/notesSlide8.xml"/><Relationship Id="rId21" Type="http://schemas.openxmlformats.org/officeDocument/2006/relationships/image" Target="../media/image102.png"/><Relationship Id="rId7" Type="http://schemas.openxmlformats.org/officeDocument/2006/relationships/image" Target="../media/image84.jpeg"/><Relationship Id="rId12" Type="http://schemas.openxmlformats.org/officeDocument/2006/relationships/image" Target="../media/image89.png"/><Relationship Id="rId17" Type="http://schemas.microsoft.com/office/2007/relationships/hdphoto" Target="../media/hdphoto3.wdp"/><Relationship Id="rId25" Type="http://schemas.openxmlformats.org/officeDocument/2006/relationships/image" Target="../media/image77.png"/><Relationship Id="rId2" Type="http://schemas.openxmlformats.org/officeDocument/2006/relationships/slideLayout" Target="../slideLayouts/slideLayout24.xml"/><Relationship Id="rId16" Type="http://schemas.openxmlformats.org/officeDocument/2006/relationships/image" Target="../media/image73.png"/><Relationship Id="rId20" Type="http://schemas.openxmlformats.org/officeDocument/2006/relationships/image" Target="../media/image101.png"/><Relationship Id="rId1" Type="http://schemas.openxmlformats.org/officeDocument/2006/relationships/tags" Target="../tags/tag32.xml"/><Relationship Id="rId6" Type="http://schemas.openxmlformats.org/officeDocument/2006/relationships/image" Target="../media/image3.emf"/><Relationship Id="rId11" Type="http://schemas.openxmlformats.org/officeDocument/2006/relationships/image" Target="../media/image88.png"/><Relationship Id="rId24" Type="http://schemas.openxmlformats.org/officeDocument/2006/relationships/image" Target="../media/image74.png"/><Relationship Id="rId5" Type="http://schemas.openxmlformats.org/officeDocument/2006/relationships/oleObject" Target="../embeddings/oleObject6.bin"/><Relationship Id="rId15" Type="http://schemas.openxmlformats.org/officeDocument/2006/relationships/image" Target="../media/image99.jpeg"/><Relationship Id="rId23" Type="http://schemas.openxmlformats.org/officeDocument/2006/relationships/image" Target="../media/image78.jpeg"/><Relationship Id="rId28" Type="http://schemas.openxmlformats.org/officeDocument/2006/relationships/image" Target="../media/image83.png"/><Relationship Id="rId10" Type="http://schemas.openxmlformats.org/officeDocument/2006/relationships/image" Target="../media/image80.jpeg"/><Relationship Id="rId19" Type="http://schemas.openxmlformats.org/officeDocument/2006/relationships/image" Target="../media/image81.png"/><Relationship Id="rId4" Type="http://schemas.openxmlformats.org/officeDocument/2006/relationships/image" Target="../media/image104.jpeg"/><Relationship Id="rId9" Type="http://schemas.openxmlformats.org/officeDocument/2006/relationships/image" Target="../media/image87.jpeg"/><Relationship Id="rId14" Type="http://schemas.openxmlformats.org/officeDocument/2006/relationships/image" Target="../media/image91.gif"/><Relationship Id="rId22" Type="http://schemas.openxmlformats.org/officeDocument/2006/relationships/image" Target="../media/image103.png"/><Relationship Id="rId27"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3.wdp"/><Relationship Id="rId18" Type="http://schemas.microsoft.com/office/2007/relationships/hdphoto" Target="../media/hdphoto6.wdp"/><Relationship Id="rId26" Type="http://schemas.openxmlformats.org/officeDocument/2006/relationships/image" Target="../media/image82.png"/><Relationship Id="rId3" Type="http://schemas.openxmlformats.org/officeDocument/2006/relationships/notesSlide" Target="../notesSlides/notesSlide9.xml"/><Relationship Id="rId21" Type="http://schemas.openxmlformats.org/officeDocument/2006/relationships/image" Target="../media/image106.png"/><Relationship Id="rId7" Type="http://schemas.openxmlformats.org/officeDocument/2006/relationships/image" Target="../media/image85.png"/><Relationship Id="rId12" Type="http://schemas.openxmlformats.org/officeDocument/2006/relationships/image" Target="../media/image73.png"/><Relationship Id="rId17" Type="http://schemas.openxmlformats.org/officeDocument/2006/relationships/image" Target="../media/image105.png"/><Relationship Id="rId25" Type="http://schemas.openxmlformats.org/officeDocument/2006/relationships/image" Target="../media/image91.gif"/><Relationship Id="rId2" Type="http://schemas.openxmlformats.org/officeDocument/2006/relationships/slideLayout" Target="../slideLayouts/slideLayout24.xml"/><Relationship Id="rId16" Type="http://schemas.openxmlformats.org/officeDocument/2006/relationships/image" Target="../media/image87.jpeg"/><Relationship Id="rId20" Type="http://schemas.openxmlformats.org/officeDocument/2006/relationships/image" Target="../media/image86.png"/><Relationship Id="rId1" Type="http://schemas.openxmlformats.org/officeDocument/2006/relationships/tags" Target="../tags/tag33.xml"/><Relationship Id="rId6" Type="http://schemas.openxmlformats.org/officeDocument/2006/relationships/image" Target="../media/image84.jpeg"/><Relationship Id="rId11" Type="http://schemas.openxmlformats.org/officeDocument/2006/relationships/image" Target="../media/image81.png"/><Relationship Id="rId24" Type="http://schemas.openxmlformats.org/officeDocument/2006/relationships/image" Target="../media/image90.png"/><Relationship Id="rId5" Type="http://schemas.openxmlformats.org/officeDocument/2006/relationships/image" Target="../media/image3.emf"/><Relationship Id="rId15" Type="http://schemas.openxmlformats.org/officeDocument/2006/relationships/image" Target="../media/image75.png"/><Relationship Id="rId23" Type="http://schemas.openxmlformats.org/officeDocument/2006/relationships/image" Target="../media/image108.png"/><Relationship Id="rId10" Type="http://schemas.openxmlformats.org/officeDocument/2006/relationships/image" Target="../media/image80.jpeg"/><Relationship Id="rId19" Type="http://schemas.openxmlformats.org/officeDocument/2006/relationships/image" Target="../media/image104.jpeg"/><Relationship Id="rId4" Type="http://schemas.openxmlformats.org/officeDocument/2006/relationships/oleObject" Target="../embeddings/oleObject6.bin"/><Relationship Id="rId9" Type="http://schemas.openxmlformats.org/officeDocument/2006/relationships/image" Target="../media/image89.png"/><Relationship Id="rId14" Type="http://schemas.openxmlformats.org/officeDocument/2006/relationships/image" Target="../media/image74.png"/><Relationship Id="rId22" Type="http://schemas.openxmlformats.org/officeDocument/2006/relationships/image" Target="../media/image107.png"/><Relationship Id="rId27"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64.png"/><Relationship Id="rId4" Type="http://schemas.openxmlformats.org/officeDocument/2006/relationships/image" Target="../media/image111.jpe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23.jpe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hyperlink" Target="http://www.google.ch/url?sa=i&amp;rct=j&amp;q=&amp;esrc=s&amp;frm=1&amp;source=images&amp;cd=&amp;cad=rja&amp;uact=8&amp;ved=0CAcQjRw&amp;url=http://www.conrad.ch/ce/de/product/595315/Eisemann-LED-Akku-Handscheinwerfer-TEX-10-EX-Fuer-EX-Zonen-1-2-21-und-22-Power-LED-Zone-1-II-2-G-Ex-ib-II-C-T4-Gb-Zon&amp;ei=snhHVN-gPMrEPOnEgdgN&amp;bvm=bv.77880786,d.ZWU&amp;psig=AFQjCNHcGxfFti3RqBDhEj3kkmMQ_YnaaQ&amp;ust=1414056485405277" TargetMode="External"/><Relationship Id="rId13" Type="http://schemas.openxmlformats.org/officeDocument/2006/relationships/image" Target="../media/image138.jpeg"/><Relationship Id="rId3" Type="http://schemas.openxmlformats.org/officeDocument/2006/relationships/image" Target="../media/image130.png"/><Relationship Id="rId7" Type="http://schemas.openxmlformats.org/officeDocument/2006/relationships/image" Target="../media/image133.png"/><Relationship Id="rId12" Type="http://schemas.openxmlformats.org/officeDocument/2006/relationships/image" Target="../media/image137.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32.png"/><Relationship Id="rId11" Type="http://schemas.openxmlformats.org/officeDocument/2006/relationships/image" Target="../media/image136.jpeg"/><Relationship Id="rId5" Type="http://schemas.openxmlformats.org/officeDocument/2006/relationships/image" Target="../media/image131.jpeg"/><Relationship Id="rId10" Type="http://schemas.openxmlformats.org/officeDocument/2006/relationships/image" Target="../media/image135.png"/><Relationship Id="rId4" Type="http://schemas.openxmlformats.org/officeDocument/2006/relationships/hyperlink" Target="http://www.festo.com/cat/de_de/products_VI10" TargetMode="External"/><Relationship Id="rId9" Type="http://schemas.openxmlformats.org/officeDocument/2006/relationships/image" Target="../media/image13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oleObject" Target="../embeddings/oleObject3.bin"/><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tags" Target="../tags/tag27.xml"/><Relationship Id="rId16" Type="http://schemas.openxmlformats.org/officeDocument/2006/relationships/image" Target="../media/image22.png"/><Relationship Id="rId1" Type="http://schemas.openxmlformats.org/officeDocument/2006/relationships/tags" Target="../tags/tag2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image" Target="../media/image21.jp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41.jpeg"/></Relationships>
</file>

<file path=ppt/slides/_rels/slide42.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42.jpeg"/><Relationship Id="rId4" Type="http://schemas.openxmlformats.org/officeDocument/2006/relationships/image" Target="../media/image148.jpeg"/></Relationships>
</file>

<file path=ppt/slides/_rels/slide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51.png"/><Relationship Id="rId5" Type="http://schemas.openxmlformats.org/officeDocument/2006/relationships/image" Target="../media/image142.jpe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xml"/><Relationship Id="rId5" Type="http://schemas.openxmlformats.org/officeDocument/2006/relationships/image" Target="../media/image155.png"/><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8" Type="http://schemas.openxmlformats.org/officeDocument/2006/relationships/hyperlink" Target="http://www.camago.com/faq/camago" TargetMode="External"/><Relationship Id="rId3" Type="http://schemas.openxmlformats.org/officeDocument/2006/relationships/image" Target="../media/image9.png"/><Relationship Id="rId7" Type="http://schemas.openxmlformats.org/officeDocument/2006/relationships/image" Target="../media/image15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hyperlink" Target="mailto:orhan.ayhan@festo.com" TargetMode="External"/><Relationship Id="rId5" Type="http://schemas.openxmlformats.org/officeDocument/2006/relationships/hyperlink" Target="http://www.festo.ae/" TargetMode="External"/><Relationship Id="rId10" Type="http://schemas.openxmlformats.org/officeDocument/2006/relationships/image" Target="../media/image158.jpg"/><Relationship Id="rId4" Type="http://schemas.openxmlformats.org/officeDocument/2006/relationships/image" Target="../media/image42.png"/><Relationship Id="rId9" Type="http://schemas.openxmlformats.org/officeDocument/2006/relationships/image" Target="../media/image157.jp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23.jpeg"/><Relationship Id="rId12" Type="http://schemas.openxmlformats.org/officeDocument/2006/relationships/image" Target="../media/image28.jpeg"/><Relationship Id="rId17" Type="http://schemas.microsoft.com/office/2007/relationships/hdphoto" Target="../media/hdphoto1.wdp"/><Relationship Id="rId2" Type="http://schemas.openxmlformats.org/officeDocument/2006/relationships/tags" Target="../tags/tag29.xml"/><Relationship Id="rId16" Type="http://schemas.openxmlformats.org/officeDocument/2006/relationships/image" Target="../media/image22.png"/><Relationship Id="rId20" Type="http://schemas.openxmlformats.org/officeDocument/2006/relationships/image" Target="../media/image11.jpeg"/><Relationship Id="rId1" Type="http://schemas.openxmlformats.org/officeDocument/2006/relationships/tags" Target="../tags/tag28.xml"/><Relationship Id="rId6" Type="http://schemas.openxmlformats.org/officeDocument/2006/relationships/image" Target="../media/image14.emf"/><Relationship Id="rId11" Type="http://schemas.openxmlformats.org/officeDocument/2006/relationships/image" Target="../media/image27.jpeg"/><Relationship Id="rId5" Type="http://schemas.openxmlformats.org/officeDocument/2006/relationships/oleObject" Target="../embeddings/oleObject4.bin"/><Relationship Id="rId15" Type="http://schemas.microsoft.com/office/2007/relationships/hdphoto" Target="../media/hdphoto2.wdp"/><Relationship Id="rId10" Type="http://schemas.openxmlformats.org/officeDocument/2006/relationships/image" Target="../media/image26.jpeg"/><Relationship Id="rId19" Type="http://schemas.openxmlformats.org/officeDocument/2006/relationships/image" Target="../media/image32.jpg"/><Relationship Id="rId4" Type="http://schemas.openxmlformats.org/officeDocument/2006/relationships/notesSlide" Target="../notesSlides/notesSlide2.xml"/><Relationship Id="rId9" Type="http://schemas.openxmlformats.org/officeDocument/2006/relationships/image" Target="../media/image25.jpe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fabrika, işaret içeren bir resim&#10;&#10;Açıklama otomatik olarak oluşturuldu">
            <a:extLst>
              <a:ext uri="{FF2B5EF4-FFF2-40B4-BE49-F238E27FC236}">
                <a16:creationId xmlns:a16="http://schemas.microsoft.com/office/drawing/2014/main" id="{03EB4205-6C18-5FAF-3C43-ED0BF0DB9A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1963400" cy="6729413"/>
          </a:xfrm>
          <a:prstGeom prst="rect">
            <a:avLst/>
          </a:prstGeom>
        </p:spPr>
      </p:pic>
      <p:pic>
        <p:nvPicPr>
          <p:cNvPr id="6" name="Resim 5">
            <a:extLst>
              <a:ext uri="{FF2B5EF4-FFF2-40B4-BE49-F238E27FC236}">
                <a16:creationId xmlns:a16="http://schemas.microsoft.com/office/drawing/2014/main" id="{BDC88387-1A5C-EB75-92D2-20B594CA3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4111" y="204948"/>
            <a:ext cx="1328706" cy="470974"/>
          </a:xfrm>
          <a:prstGeom prst="rect">
            <a:avLst/>
          </a:prstGeom>
        </p:spPr>
      </p:pic>
    </p:spTree>
    <p:extLst>
      <p:ext uri="{BB962C8B-B14F-4D97-AF65-F5344CB8AC3E}">
        <p14:creationId xmlns:p14="http://schemas.microsoft.com/office/powerpoint/2010/main" val="1495572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Pnömatik </a:t>
            </a:r>
            <a:r>
              <a:rPr lang="tr-TR">
                <a:solidFill>
                  <a:srgbClr val="000000"/>
                </a:solidFill>
              </a:rPr>
              <a:t> </a:t>
            </a:r>
            <a:r>
              <a:rPr lang="en-GB">
                <a:solidFill>
                  <a:srgbClr val="000000"/>
                </a:solidFill>
              </a:rPr>
              <a:t>proses v</a:t>
            </a:r>
            <a:r>
              <a:rPr lang="tr-TR">
                <a:solidFill>
                  <a:srgbClr val="000000"/>
                </a:solidFill>
              </a:rPr>
              <a:t>anaları</a:t>
            </a:r>
            <a:r>
              <a:rPr lang="en-GB">
                <a:solidFill>
                  <a:srgbClr val="000000"/>
                </a:solidFill>
              </a:rPr>
              <a:t> için kontrol konseptleri</a:t>
            </a:r>
            <a:endParaRPr lang="en-GB" dirty="0">
              <a:solidFill>
                <a:srgbClr val="000000"/>
              </a:solidFill>
            </a:endParaRPr>
          </a:p>
        </p:txBody>
      </p:sp>
      <p:pic>
        <p:nvPicPr>
          <p:cNvPr id="5122" name="Picture 2">
            <a:extLst>
              <a:ext uri="{FF2B5EF4-FFF2-40B4-BE49-F238E27FC236}">
                <a16:creationId xmlns:a16="http://schemas.microsoft.com/office/drawing/2014/main" id="{7B2D474E-3413-4FA2-AF07-1252EE018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293" y="2115309"/>
            <a:ext cx="2094465" cy="32497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DE45834-CC30-4E1E-BFF1-428E88571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069" y="3020555"/>
            <a:ext cx="1330041" cy="28218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9EE3729E-D73D-4989-988C-6799E86BF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47451" y="1696407"/>
            <a:ext cx="1891020" cy="143502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7C8E3E1-A9B8-44AD-9DCB-ECD084AFEB5E}"/>
              </a:ext>
            </a:extLst>
          </p:cNvPr>
          <p:cNvCxnSpPr/>
          <p:nvPr/>
        </p:nvCxnSpPr>
        <p:spPr>
          <a:xfrm>
            <a:off x="10028904" y="3028336"/>
            <a:ext cx="0" cy="45228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52B097-3888-4650-8533-81E9B89D8665}"/>
              </a:ext>
            </a:extLst>
          </p:cNvPr>
          <p:cNvCxnSpPr>
            <a:cxnSpLocks/>
          </p:cNvCxnSpPr>
          <p:nvPr/>
        </p:nvCxnSpPr>
        <p:spPr>
          <a:xfrm>
            <a:off x="10122310" y="3020555"/>
            <a:ext cx="0" cy="6243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7B8B8A-C093-4854-BFD0-E244715F9122}"/>
              </a:ext>
            </a:extLst>
          </p:cNvPr>
          <p:cNvCxnSpPr>
            <a:cxnSpLocks/>
          </p:cNvCxnSpPr>
          <p:nvPr/>
        </p:nvCxnSpPr>
        <p:spPr>
          <a:xfrm>
            <a:off x="9647451" y="3480620"/>
            <a:ext cx="38145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56ADD8-1588-4C97-9D32-2EF1D55088B4}"/>
              </a:ext>
            </a:extLst>
          </p:cNvPr>
          <p:cNvCxnSpPr>
            <a:cxnSpLocks/>
          </p:cNvCxnSpPr>
          <p:nvPr/>
        </p:nvCxnSpPr>
        <p:spPr>
          <a:xfrm>
            <a:off x="9588500" y="3639372"/>
            <a:ext cx="533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18BFD2-1CB8-4D94-BBF0-70FD7CD13D61}"/>
              </a:ext>
            </a:extLst>
          </p:cNvPr>
          <p:cNvCxnSpPr>
            <a:cxnSpLocks/>
          </p:cNvCxnSpPr>
          <p:nvPr/>
        </p:nvCxnSpPr>
        <p:spPr>
          <a:xfrm>
            <a:off x="11531420" y="2413918"/>
            <a:ext cx="0" cy="140560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D132BC-E9BF-4392-9C99-120F012C2259}"/>
              </a:ext>
            </a:extLst>
          </p:cNvPr>
          <p:cNvCxnSpPr>
            <a:cxnSpLocks/>
            <a:endCxn id="6146" idx="1"/>
          </p:cNvCxnSpPr>
          <p:nvPr/>
        </p:nvCxnSpPr>
        <p:spPr>
          <a:xfrm>
            <a:off x="11347744" y="2413918"/>
            <a:ext cx="19072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extfeld 101">
            <a:extLst>
              <a:ext uri="{FF2B5EF4-FFF2-40B4-BE49-F238E27FC236}">
                <a16:creationId xmlns:a16="http://schemas.microsoft.com/office/drawing/2014/main" id="{7556E26E-9DB7-44FB-81C4-6AA77F6E6713}"/>
              </a:ext>
            </a:extLst>
          </p:cNvPr>
          <p:cNvSpPr txBox="1"/>
          <p:nvPr/>
        </p:nvSpPr>
        <p:spPr>
          <a:xfrm>
            <a:off x="10523069" y="3873648"/>
            <a:ext cx="1649350" cy="707886"/>
          </a:xfrm>
          <a:prstGeom prst="rect">
            <a:avLst/>
          </a:prstGeom>
          <a:noFill/>
        </p:spPr>
        <p:txBody>
          <a:bodyPr wrap="square" rtlCol="0">
            <a:spAutoFit/>
          </a:bodyPr>
          <a:lstStyle/>
          <a:p>
            <a:pPr algn="ctr"/>
            <a:r>
              <a:rPr lang="tr-TR" sz="2000" b="1"/>
              <a:t>Hava beslemesi</a:t>
            </a:r>
            <a:endParaRPr lang="en-US" sz="2000" b="1" dirty="0"/>
          </a:p>
        </p:txBody>
      </p:sp>
      <p:cxnSp>
        <p:nvCxnSpPr>
          <p:cNvPr id="19" name="Straight Connector 18">
            <a:extLst>
              <a:ext uri="{FF2B5EF4-FFF2-40B4-BE49-F238E27FC236}">
                <a16:creationId xmlns:a16="http://schemas.microsoft.com/office/drawing/2014/main" id="{BF931087-3F9E-4D52-BB24-37F69AA9264A}"/>
              </a:ext>
            </a:extLst>
          </p:cNvPr>
          <p:cNvCxnSpPr>
            <a:cxnSpLocks/>
          </p:cNvCxnSpPr>
          <p:nvPr/>
        </p:nvCxnSpPr>
        <p:spPr>
          <a:xfrm flipH="1">
            <a:off x="2618835" y="3020555"/>
            <a:ext cx="12568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5AEA3-649C-4F54-9492-DFF1EBCE718F}"/>
              </a:ext>
            </a:extLst>
          </p:cNvPr>
          <p:cNvCxnSpPr/>
          <p:nvPr/>
        </p:nvCxnSpPr>
        <p:spPr>
          <a:xfrm>
            <a:off x="2618835" y="3005733"/>
            <a:ext cx="0" cy="45228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feld 101">
            <a:extLst>
              <a:ext uri="{FF2B5EF4-FFF2-40B4-BE49-F238E27FC236}">
                <a16:creationId xmlns:a16="http://schemas.microsoft.com/office/drawing/2014/main" id="{211374BF-A249-4980-BBAC-1F967D06350D}"/>
              </a:ext>
            </a:extLst>
          </p:cNvPr>
          <p:cNvSpPr txBox="1"/>
          <p:nvPr/>
        </p:nvSpPr>
        <p:spPr>
          <a:xfrm>
            <a:off x="3590676" y="2820500"/>
            <a:ext cx="2441073" cy="400110"/>
          </a:xfrm>
          <a:prstGeom prst="rect">
            <a:avLst/>
          </a:prstGeom>
          <a:noFill/>
        </p:spPr>
        <p:txBody>
          <a:bodyPr wrap="square" rtlCol="0">
            <a:spAutoFit/>
          </a:bodyPr>
          <a:lstStyle/>
          <a:p>
            <a:pPr algn="ctr"/>
            <a:r>
              <a:rPr lang="tr-TR" sz="2000" b="1"/>
              <a:t>Hava beslemesi</a:t>
            </a:r>
            <a:endParaRPr lang="en-US" sz="2000" b="1" dirty="0"/>
          </a:p>
        </p:txBody>
      </p:sp>
      <p:cxnSp>
        <p:nvCxnSpPr>
          <p:cNvPr id="23" name="Straight Connector 22">
            <a:extLst>
              <a:ext uri="{FF2B5EF4-FFF2-40B4-BE49-F238E27FC236}">
                <a16:creationId xmlns:a16="http://schemas.microsoft.com/office/drawing/2014/main" id="{F3087CCC-56DD-4403-8855-5AF3E370E705}"/>
              </a:ext>
            </a:extLst>
          </p:cNvPr>
          <p:cNvCxnSpPr>
            <a:cxnSpLocks/>
          </p:cNvCxnSpPr>
          <p:nvPr/>
        </p:nvCxnSpPr>
        <p:spPr>
          <a:xfrm flipH="1">
            <a:off x="2804428" y="3753656"/>
            <a:ext cx="125687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feld 101">
            <a:extLst>
              <a:ext uri="{FF2B5EF4-FFF2-40B4-BE49-F238E27FC236}">
                <a16:creationId xmlns:a16="http://schemas.microsoft.com/office/drawing/2014/main" id="{9EE42FA7-FE79-4C07-A6B9-290C1E747038}"/>
              </a:ext>
            </a:extLst>
          </p:cNvPr>
          <p:cNvSpPr txBox="1"/>
          <p:nvPr/>
        </p:nvSpPr>
        <p:spPr>
          <a:xfrm>
            <a:off x="2908662" y="4214784"/>
            <a:ext cx="2441073" cy="400110"/>
          </a:xfrm>
          <a:prstGeom prst="rect">
            <a:avLst/>
          </a:prstGeom>
          <a:noFill/>
        </p:spPr>
        <p:txBody>
          <a:bodyPr wrap="square" rtlCol="0">
            <a:spAutoFit/>
          </a:bodyPr>
          <a:lstStyle/>
          <a:p>
            <a:pPr algn="ctr"/>
            <a:r>
              <a:rPr lang="tr-TR" sz="2000" b="1"/>
              <a:t>Elektrik sinyali</a:t>
            </a:r>
            <a:endParaRPr lang="en-US" sz="2000" b="1" dirty="0"/>
          </a:p>
        </p:txBody>
      </p:sp>
      <p:cxnSp>
        <p:nvCxnSpPr>
          <p:cNvPr id="25" name="Straight Connector 24">
            <a:extLst>
              <a:ext uri="{FF2B5EF4-FFF2-40B4-BE49-F238E27FC236}">
                <a16:creationId xmlns:a16="http://schemas.microsoft.com/office/drawing/2014/main" id="{E1CDFED2-545E-4044-8ECE-8B4BFBFE66D9}"/>
              </a:ext>
            </a:extLst>
          </p:cNvPr>
          <p:cNvCxnSpPr/>
          <p:nvPr/>
        </p:nvCxnSpPr>
        <p:spPr>
          <a:xfrm>
            <a:off x="4064433" y="3753656"/>
            <a:ext cx="0" cy="4522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19E850-3618-4D0F-9398-76D0BC30B1FE}"/>
              </a:ext>
            </a:extLst>
          </p:cNvPr>
          <p:cNvCxnSpPr>
            <a:cxnSpLocks/>
          </p:cNvCxnSpPr>
          <p:nvPr/>
        </p:nvCxnSpPr>
        <p:spPr>
          <a:xfrm flipH="1">
            <a:off x="8821295" y="2294904"/>
            <a:ext cx="125687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extfeld 101">
            <a:extLst>
              <a:ext uri="{FF2B5EF4-FFF2-40B4-BE49-F238E27FC236}">
                <a16:creationId xmlns:a16="http://schemas.microsoft.com/office/drawing/2014/main" id="{1C07D6AF-545B-42C3-AA8F-EA837D678D1F}"/>
              </a:ext>
            </a:extLst>
          </p:cNvPr>
          <p:cNvSpPr txBox="1"/>
          <p:nvPr/>
        </p:nvSpPr>
        <p:spPr>
          <a:xfrm>
            <a:off x="6646547" y="2094849"/>
            <a:ext cx="2441073" cy="400110"/>
          </a:xfrm>
          <a:prstGeom prst="rect">
            <a:avLst/>
          </a:prstGeom>
          <a:noFill/>
        </p:spPr>
        <p:txBody>
          <a:bodyPr wrap="square" rtlCol="0">
            <a:spAutoFit/>
          </a:bodyPr>
          <a:lstStyle/>
          <a:p>
            <a:pPr algn="ctr"/>
            <a:r>
              <a:rPr lang="tr-TR" sz="2000" b="1"/>
              <a:t>Elektrik sinyali</a:t>
            </a:r>
            <a:endParaRPr lang="en-US" sz="2000" b="1" dirty="0"/>
          </a:p>
        </p:txBody>
      </p:sp>
      <p:sp>
        <p:nvSpPr>
          <p:cNvPr id="28" name="Textfeld 101">
            <a:extLst>
              <a:ext uri="{FF2B5EF4-FFF2-40B4-BE49-F238E27FC236}">
                <a16:creationId xmlns:a16="http://schemas.microsoft.com/office/drawing/2014/main" id="{72BC2665-F441-420B-AD05-173921F96A3E}"/>
              </a:ext>
            </a:extLst>
          </p:cNvPr>
          <p:cNvSpPr txBox="1"/>
          <p:nvPr/>
        </p:nvSpPr>
        <p:spPr>
          <a:xfrm>
            <a:off x="7204669" y="5797831"/>
            <a:ext cx="3607361" cy="646331"/>
          </a:xfrm>
          <a:prstGeom prst="rect">
            <a:avLst/>
          </a:prstGeom>
          <a:noFill/>
        </p:spPr>
        <p:txBody>
          <a:bodyPr wrap="square" rtlCol="0">
            <a:spAutoFit/>
          </a:bodyPr>
          <a:lstStyle/>
          <a:p>
            <a:pPr algn="ctr"/>
            <a:r>
              <a:rPr lang="tr-TR" sz="2000" b="1"/>
              <a:t>Pnömatik Kontrol Panosu</a:t>
            </a:r>
            <a:endParaRPr lang="en-US" sz="2000" b="1" dirty="0"/>
          </a:p>
          <a:p>
            <a:pPr algn="ctr"/>
            <a:r>
              <a:rPr lang="en-US" sz="1600" b="1"/>
              <a:t>(</a:t>
            </a:r>
            <a:r>
              <a:rPr lang="tr-TR" sz="1600" b="1"/>
              <a:t>Dağıtılmış kontrol sistemi</a:t>
            </a:r>
            <a:r>
              <a:rPr lang="en-US" sz="1600" b="1"/>
              <a:t>)</a:t>
            </a:r>
            <a:endParaRPr lang="en-US" sz="1600" b="1" dirty="0"/>
          </a:p>
        </p:txBody>
      </p:sp>
      <p:sp>
        <p:nvSpPr>
          <p:cNvPr id="29" name="Textfeld 101">
            <a:extLst>
              <a:ext uri="{FF2B5EF4-FFF2-40B4-BE49-F238E27FC236}">
                <a16:creationId xmlns:a16="http://schemas.microsoft.com/office/drawing/2014/main" id="{028E316F-1947-47AA-84EA-1903B5779F2C}"/>
              </a:ext>
            </a:extLst>
          </p:cNvPr>
          <p:cNvSpPr txBox="1"/>
          <p:nvPr/>
        </p:nvSpPr>
        <p:spPr>
          <a:xfrm>
            <a:off x="-45437" y="5493522"/>
            <a:ext cx="3508531" cy="707886"/>
          </a:xfrm>
          <a:prstGeom prst="rect">
            <a:avLst/>
          </a:prstGeom>
          <a:noFill/>
        </p:spPr>
        <p:txBody>
          <a:bodyPr wrap="square" rtlCol="0">
            <a:spAutoFit/>
          </a:bodyPr>
          <a:lstStyle/>
          <a:p>
            <a:pPr algn="ctr"/>
            <a:r>
              <a:rPr lang="en-US" sz="2000" b="1" dirty="0"/>
              <a:t>Namur </a:t>
            </a:r>
            <a:r>
              <a:rPr lang="en-US" sz="2000" b="1"/>
              <a:t>Solenoid val</a:t>
            </a:r>
            <a:r>
              <a:rPr lang="tr-TR" sz="2000" b="1"/>
              <a:t>f</a:t>
            </a:r>
            <a:endParaRPr lang="en-US" sz="2000" b="1" dirty="0"/>
          </a:p>
          <a:p>
            <a:pPr algn="ctr"/>
            <a:r>
              <a:rPr lang="en-US" sz="1600" b="1"/>
              <a:t>(</a:t>
            </a:r>
            <a:r>
              <a:rPr lang="tr-TR" sz="1600" b="1"/>
              <a:t>Merkezi kontrol sistemi</a:t>
            </a:r>
            <a:r>
              <a:rPr lang="en-US" sz="1600" b="1"/>
              <a:t>)</a:t>
            </a:r>
            <a:r>
              <a:rPr lang="en-US" sz="2000" b="1"/>
              <a:t> </a:t>
            </a:r>
            <a:endParaRPr lang="en-US" sz="2000" b="1" dirty="0"/>
          </a:p>
        </p:txBody>
      </p:sp>
    </p:spTree>
    <p:extLst>
      <p:ext uri="{BB962C8B-B14F-4D97-AF65-F5344CB8AC3E}">
        <p14:creationId xmlns:p14="http://schemas.microsoft.com/office/powerpoint/2010/main" val="41929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white, light&#10;&#10;Description automatically generated">
            <a:extLst>
              <a:ext uri="{FF2B5EF4-FFF2-40B4-BE49-F238E27FC236}">
                <a16:creationId xmlns:a16="http://schemas.microsoft.com/office/drawing/2014/main" id="{1CAA83DC-99CC-4FCF-8675-6737DF67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1963400" cy="7977813"/>
          </a:xfrm>
          <a:prstGeom prst="rect">
            <a:avLst/>
          </a:prstGeom>
        </p:spPr>
      </p:pic>
      <p:sp>
        <p:nvSpPr>
          <p:cNvPr id="2" name="Slide Number Placeholder 1">
            <a:extLst>
              <a:ext uri="{FF2B5EF4-FFF2-40B4-BE49-F238E27FC236}">
                <a16:creationId xmlns:a16="http://schemas.microsoft.com/office/drawing/2014/main" id="{B36609E1-A08F-412E-8A81-3C9D948A7CAE}"/>
              </a:ext>
            </a:extLst>
          </p:cNvPr>
          <p:cNvSpPr>
            <a:spLocks noGrp="1"/>
          </p:cNvSpPr>
          <p:nvPr>
            <p:ph type="sldNum" sz="quarter" idx="4"/>
          </p:nvPr>
        </p:nvSpPr>
        <p:spPr/>
        <p:txBody>
          <a:bodyPr/>
          <a:lstStyle/>
          <a:p>
            <a:fld id="{EA182149-5FEE-46AB-9490-B3CD4011A729}" type="slidenum">
              <a:rPr lang="en-GB" smtClean="0"/>
              <a:pPr/>
              <a:t>11</a:t>
            </a:fld>
            <a:endParaRPr lang="en-GB" dirty="0"/>
          </a:p>
        </p:txBody>
      </p:sp>
      <p:pic>
        <p:nvPicPr>
          <p:cNvPr id="6" name="Picture 5" descr="A picture containing clock, drawing, meter&#10;&#10;Description automatically generated">
            <a:extLst>
              <a:ext uri="{FF2B5EF4-FFF2-40B4-BE49-F238E27FC236}">
                <a16:creationId xmlns:a16="http://schemas.microsoft.com/office/drawing/2014/main" id="{10442FA9-1729-448D-BAD2-14807B7AC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233" y="944513"/>
            <a:ext cx="1440183" cy="259081"/>
          </a:xfrm>
          <a:prstGeom prst="rect">
            <a:avLst/>
          </a:prstGeom>
        </p:spPr>
      </p:pic>
      <p:sp>
        <p:nvSpPr>
          <p:cNvPr id="3" name="Title 4">
            <a:extLst>
              <a:ext uri="{FF2B5EF4-FFF2-40B4-BE49-F238E27FC236}">
                <a16:creationId xmlns:a16="http://schemas.microsoft.com/office/drawing/2014/main" id="{7821081F-50F6-F772-FF7E-26D8394C7200}"/>
              </a:ext>
            </a:extLst>
          </p:cNvPr>
          <p:cNvSpPr>
            <a:spLocks noGrp="1"/>
          </p:cNvSpPr>
          <p:nvPr>
            <p:ph type="title"/>
          </p:nvPr>
        </p:nvSpPr>
        <p:spPr>
          <a:xfrm>
            <a:off x="252266" y="1566000"/>
            <a:ext cx="11460041" cy="504000"/>
          </a:xfrm>
        </p:spPr>
        <p:txBody>
          <a:bodyPr/>
          <a:lstStyle/>
          <a:p>
            <a:r>
              <a:rPr lang="tr-TR">
                <a:solidFill>
                  <a:srgbClr val="00B0F0"/>
                </a:solidFill>
              </a:rPr>
              <a:t>Pnömatik Kontrol Panosu</a:t>
            </a:r>
            <a:endParaRPr lang="en-GB" dirty="0">
              <a:solidFill>
                <a:srgbClr val="00B0F0"/>
              </a:solidFill>
            </a:endParaRPr>
          </a:p>
        </p:txBody>
      </p:sp>
      <p:pic>
        <p:nvPicPr>
          <p:cNvPr id="4" name="Picture 2">
            <a:extLst>
              <a:ext uri="{FF2B5EF4-FFF2-40B4-BE49-F238E27FC236}">
                <a16:creationId xmlns:a16="http://schemas.microsoft.com/office/drawing/2014/main" id="{07DA444A-9B52-B736-AD79-FD36C4D7E13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3518" y="2070001"/>
            <a:ext cx="5605378" cy="419290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105">
            <a:extLst>
              <a:ext uri="{FF2B5EF4-FFF2-40B4-BE49-F238E27FC236}">
                <a16:creationId xmlns:a16="http://schemas.microsoft.com/office/drawing/2014/main" id="{FD1A7B8B-3F7E-144F-68D4-06E7219FF501}"/>
              </a:ext>
            </a:extLst>
          </p:cNvPr>
          <p:cNvSpPr txBox="1"/>
          <p:nvPr/>
        </p:nvSpPr>
        <p:spPr>
          <a:xfrm>
            <a:off x="372861" y="2620002"/>
            <a:ext cx="2446810" cy="1323439"/>
          </a:xfrm>
          <a:prstGeom prst="rect">
            <a:avLst/>
          </a:prstGeom>
          <a:noFill/>
        </p:spPr>
        <p:txBody>
          <a:bodyPr wrap="square" rtlCol="0">
            <a:spAutoFit/>
          </a:bodyPr>
          <a:lstStyle/>
          <a:p>
            <a:pPr algn="ctr"/>
            <a:r>
              <a:rPr lang="tr-TR" sz="2000" b="1">
                <a:solidFill>
                  <a:srgbClr val="00B0F0"/>
                </a:solidFill>
              </a:rPr>
              <a:t>Kontrol panosu pazarı</a:t>
            </a:r>
            <a:r>
              <a:rPr lang="en-US" sz="2000" b="1">
                <a:solidFill>
                  <a:srgbClr val="00B0F0"/>
                </a:solidFill>
              </a:rPr>
              <a:t>:</a:t>
            </a:r>
            <a:endParaRPr lang="en-US" sz="2000" b="1" dirty="0">
              <a:solidFill>
                <a:srgbClr val="00B0F0"/>
              </a:solidFill>
            </a:endParaRPr>
          </a:p>
          <a:p>
            <a:pPr algn="ctr"/>
            <a:r>
              <a:rPr lang="en-US" sz="2000" dirty="0">
                <a:solidFill>
                  <a:srgbClr val="00B0F0"/>
                </a:solidFill>
              </a:rPr>
              <a:t>95</a:t>
            </a:r>
            <a:r>
              <a:rPr lang="en-US" sz="2000">
                <a:solidFill>
                  <a:srgbClr val="00B0F0"/>
                </a:solidFill>
              </a:rPr>
              <a:t>% Ele</a:t>
            </a:r>
            <a:r>
              <a:rPr lang="tr-TR" sz="2000">
                <a:solidFill>
                  <a:srgbClr val="00B0F0"/>
                </a:solidFill>
              </a:rPr>
              <a:t>k</a:t>
            </a:r>
            <a:r>
              <a:rPr lang="en-US" sz="2000">
                <a:solidFill>
                  <a:srgbClr val="00B0F0"/>
                </a:solidFill>
              </a:rPr>
              <a:t>tri</a:t>
            </a:r>
            <a:r>
              <a:rPr lang="tr-TR" sz="2000">
                <a:solidFill>
                  <a:srgbClr val="00B0F0"/>
                </a:solidFill>
              </a:rPr>
              <a:t>k</a:t>
            </a:r>
            <a:endParaRPr lang="en-US" sz="2000" dirty="0">
              <a:solidFill>
                <a:srgbClr val="00B0F0"/>
              </a:solidFill>
            </a:endParaRPr>
          </a:p>
          <a:p>
            <a:pPr algn="ctr"/>
            <a:r>
              <a:rPr lang="en-US" sz="2000" dirty="0">
                <a:solidFill>
                  <a:srgbClr val="00B0F0"/>
                </a:solidFill>
              </a:rPr>
              <a:t>5</a:t>
            </a:r>
            <a:r>
              <a:rPr lang="en-US" sz="2000">
                <a:solidFill>
                  <a:srgbClr val="00B0F0"/>
                </a:solidFill>
              </a:rPr>
              <a:t>% Pn</a:t>
            </a:r>
            <a:r>
              <a:rPr lang="tr-TR" sz="2000">
                <a:solidFill>
                  <a:srgbClr val="00B0F0"/>
                </a:solidFill>
              </a:rPr>
              <a:t>ömatik</a:t>
            </a:r>
            <a:endParaRPr lang="en-US" sz="2000" dirty="0">
              <a:solidFill>
                <a:srgbClr val="00B0F0"/>
              </a:solidFill>
            </a:endParaRPr>
          </a:p>
        </p:txBody>
      </p:sp>
      <p:sp>
        <p:nvSpPr>
          <p:cNvPr id="7" name="Textfeld 105">
            <a:extLst>
              <a:ext uri="{FF2B5EF4-FFF2-40B4-BE49-F238E27FC236}">
                <a16:creationId xmlns:a16="http://schemas.microsoft.com/office/drawing/2014/main" id="{BEC89427-1423-C878-1AF8-D25F59B9FC09}"/>
              </a:ext>
            </a:extLst>
          </p:cNvPr>
          <p:cNvSpPr txBox="1"/>
          <p:nvPr/>
        </p:nvSpPr>
        <p:spPr>
          <a:xfrm>
            <a:off x="372861" y="4452923"/>
            <a:ext cx="2446810" cy="1015663"/>
          </a:xfrm>
          <a:prstGeom prst="rect">
            <a:avLst/>
          </a:prstGeom>
          <a:noFill/>
        </p:spPr>
        <p:txBody>
          <a:bodyPr wrap="square" rtlCol="0">
            <a:spAutoFit/>
          </a:bodyPr>
          <a:lstStyle/>
          <a:p>
            <a:pPr algn="ctr"/>
            <a:r>
              <a:rPr lang="en-US" sz="2000" b="1">
                <a:solidFill>
                  <a:srgbClr val="00B0F0"/>
                </a:solidFill>
              </a:rPr>
              <a:t>Pnömatik </a:t>
            </a:r>
            <a:r>
              <a:rPr lang="tr-TR" sz="2000" b="1">
                <a:solidFill>
                  <a:srgbClr val="00B0F0"/>
                </a:solidFill>
              </a:rPr>
              <a:t>panolar </a:t>
            </a:r>
            <a:r>
              <a:rPr lang="en-US" sz="2000" b="1">
                <a:solidFill>
                  <a:srgbClr val="00B0F0"/>
                </a:solidFill>
              </a:rPr>
              <a:t>farklı tasarım kriterleri gerektirir</a:t>
            </a:r>
            <a:endParaRPr lang="en-US" sz="2000" dirty="0">
              <a:solidFill>
                <a:srgbClr val="00B0F0"/>
              </a:solidFill>
            </a:endParaRPr>
          </a:p>
        </p:txBody>
      </p:sp>
      <p:sp>
        <p:nvSpPr>
          <p:cNvPr id="8" name="Textfeld 105">
            <a:extLst>
              <a:ext uri="{FF2B5EF4-FFF2-40B4-BE49-F238E27FC236}">
                <a16:creationId xmlns:a16="http://schemas.microsoft.com/office/drawing/2014/main" id="{D0284D8A-055A-B6E3-D020-11E48AC25286}"/>
              </a:ext>
            </a:extLst>
          </p:cNvPr>
          <p:cNvSpPr txBox="1"/>
          <p:nvPr/>
        </p:nvSpPr>
        <p:spPr>
          <a:xfrm>
            <a:off x="9143729" y="2620002"/>
            <a:ext cx="2446810" cy="1015663"/>
          </a:xfrm>
          <a:prstGeom prst="rect">
            <a:avLst/>
          </a:prstGeom>
          <a:noFill/>
        </p:spPr>
        <p:txBody>
          <a:bodyPr wrap="square" rtlCol="0">
            <a:spAutoFit/>
          </a:bodyPr>
          <a:lstStyle/>
          <a:p>
            <a:pPr algn="ctr"/>
            <a:r>
              <a:rPr lang="tr-TR" sz="2000" b="1">
                <a:solidFill>
                  <a:srgbClr val="00B0F0"/>
                </a:solidFill>
              </a:rPr>
              <a:t>Panolar</a:t>
            </a:r>
            <a:r>
              <a:rPr lang="en-US" sz="2000" b="1">
                <a:solidFill>
                  <a:srgbClr val="00B0F0"/>
                </a:solidFill>
              </a:rPr>
              <a:t> önemli işlevleri yerine getirir</a:t>
            </a:r>
            <a:endParaRPr lang="en-US" sz="2000" dirty="0">
              <a:solidFill>
                <a:srgbClr val="00B0F0"/>
              </a:solidFill>
            </a:endParaRPr>
          </a:p>
        </p:txBody>
      </p:sp>
      <p:sp>
        <p:nvSpPr>
          <p:cNvPr id="9" name="Textfeld 105">
            <a:extLst>
              <a:ext uri="{FF2B5EF4-FFF2-40B4-BE49-F238E27FC236}">
                <a16:creationId xmlns:a16="http://schemas.microsoft.com/office/drawing/2014/main" id="{71D1BFE1-4416-469B-E599-D0EA9040DFC6}"/>
              </a:ext>
            </a:extLst>
          </p:cNvPr>
          <p:cNvSpPr txBox="1"/>
          <p:nvPr/>
        </p:nvSpPr>
        <p:spPr>
          <a:xfrm>
            <a:off x="9040943" y="4643736"/>
            <a:ext cx="2697399" cy="1015663"/>
          </a:xfrm>
          <a:prstGeom prst="rect">
            <a:avLst/>
          </a:prstGeom>
          <a:noFill/>
        </p:spPr>
        <p:txBody>
          <a:bodyPr wrap="square" rtlCol="0">
            <a:spAutoFit/>
          </a:bodyPr>
          <a:lstStyle/>
          <a:p>
            <a:pPr algn="ctr"/>
            <a:r>
              <a:rPr lang="en-US" sz="2000" b="1">
                <a:solidFill>
                  <a:srgbClr val="00B0F0"/>
                </a:solidFill>
              </a:rPr>
              <a:t>Tasarım genellikle bir projenin ortasında / sonunda başlar</a:t>
            </a:r>
            <a:endParaRPr lang="en-US" sz="2000" dirty="0">
              <a:solidFill>
                <a:srgbClr val="00B0F0"/>
              </a:solidFill>
            </a:endParaRPr>
          </a:p>
        </p:txBody>
      </p:sp>
    </p:spTree>
    <p:extLst>
      <p:ext uri="{BB962C8B-B14F-4D97-AF65-F5344CB8AC3E}">
        <p14:creationId xmlns:p14="http://schemas.microsoft.com/office/powerpoint/2010/main" val="221530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B893-1ABB-4237-9690-2789AF68E30B}"/>
              </a:ext>
            </a:extLst>
          </p:cNvPr>
          <p:cNvSpPr>
            <a:spLocks noGrp="1"/>
          </p:cNvSpPr>
          <p:nvPr>
            <p:ph type="title"/>
          </p:nvPr>
        </p:nvSpPr>
        <p:spPr>
          <a:xfrm>
            <a:off x="235467" y="1308455"/>
            <a:ext cx="11298767" cy="353606"/>
          </a:xfrm>
        </p:spPr>
        <p:txBody>
          <a:bodyPr/>
          <a:lstStyle/>
          <a:p>
            <a:r>
              <a:rPr lang="tr-TR"/>
              <a:t>Pnömatik otomasyon yapısı</a:t>
            </a:r>
            <a:endParaRPr lang="en-NL" dirty="0"/>
          </a:p>
        </p:txBody>
      </p:sp>
      <p:pic>
        <p:nvPicPr>
          <p:cNvPr id="4098" name="Picture 2">
            <a:extLst>
              <a:ext uri="{FF2B5EF4-FFF2-40B4-BE49-F238E27FC236}">
                <a16:creationId xmlns:a16="http://schemas.microsoft.com/office/drawing/2014/main" id="{3D962101-2043-4024-9406-8692B9DA2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43" y="2538581"/>
            <a:ext cx="2634003" cy="16848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BED46F3-AD72-43D0-AA9F-49D270CD2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391" y="4714664"/>
            <a:ext cx="1898480" cy="13330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9A99C8A-0987-4213-8B5D-80DB5FF1BF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702" r="33347"/>
          <a:stretch/>
        </p:blipFill>
        <p:spPr bwMode="auto">
          <a:xfrm>
            <a:off x="860400" y="2690186"/>
            <a:ext cx="828173" cy="533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C2FB04-7878-43E1-A3C0-509D2C8187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702" r="48269"/>
          <a:stretch/>
        </p:blipFill>
        <p:spPr bwMode="auto">
          <a:xfrm>
            <a:off x="2019956" y="2167426"/>
            <a:ext cx="642762" cy="533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ircuit board&#10;&#10;Description automatically generated">
            <a:extLst>
              <a:ext uri="{FF2B5EF4-FFF2-40B4-BE49-F238E27FC236}">
                <a16:creationId xmlns:a16="http://schemas.microsoft.com/office/drawing/2014/main" id="{23EB0319-263F-4B57-9304-A697021ED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679" y="2656739"/>
            <a:ext cx="2581401" cy="1719919"/>
          </a:xfrm>
          <a:prstGeom prst="rect">
            <a:avLst/>
          </a:prstGeom>
        </p:spPr>
      </p:pic>
      <p:pic>
        <p:nvPicPr>
          <p:cNvPr id="6" name="Picture 5">
            <a:extLst>
              <a:ext uri="{FF2B5EF4-FFF2-40B4-BE49-F238E27FC236}">
                <a16:creationId xmlns:a16="http://schemas.microsoft.com/office/drawing/2014/main" id="{AC0CC7CE-78A7-4C00-9CF9-8F5F9A5E79DF}"/>
              </a:ext>
            </a:extLst>
          </p:cNvPr>
          <p:cNvPicPr>
            <a:picLocks noChangeAspect="1"/>
          </p:cNvPicPr>
          <p:nvPr/>
        </p:nvPicPr>
        <p:blipFill>
          <a:blip r:embed="rId7"/>
          <a:stretch>
            <a:fillRect/>
          </a:stretch>
        </p:blipFill>
        <p:spPr>
          <a:xfrm flipH="1">
            <a:off x="1556929" y="4290597"/>
            <a:ext cx="617752" cy="636858"/>
          </a:xfrm>
          <a:prstGeom prst="rect">
            <a:avLst/>
          </a:prstGeom>
        </p:spPr>
      </p:pic>
      <p:pic>
        <p:nvPicPr>
          <p:cNvPr id="11" name="Picture 10">
            <a:extLst>
              <a:ext uri="{FF2B5EF4-FFF2-40B4-BE49-F238E27FC236}">
                <a16:creationId xmlns:a16="http://schemas.microsoft.com/office/drawing/2014/main" id="{796B2C3D-FFBE-4C72-9372-0BA05A10ACB0}"/>
              </a:ext>
            </a:extLst>
          </p:cNvPr>
          <p:cNvPicPr>
            <a:picLocks noChangeAspect="1"/>
          </p:cNvPicPr>
          <p:nvPr/>
        </p:nvPicPr>
        <p:blipFill>
          <a:blip r:embed="rId7"/>
          <a:stretch>
            <a:fillRect/>
          </a:stretch>
        </p:blipFill>
        <p:spPr>
          <a:xfrm flipH="1">
            <a:off x="2939877" y="3508443"/>
            <a:ext cx="617752" cy="636858"/>
          </a:xfrm>
          <a:prstGeom prst="rect">
            <a:avLst/>
          </a:prstGeom>
        </p:spPr>
      </p:pic>
      <p:cxnSp>
        <p:nvCxnSpPr>
          <p:cNvPr id="9" name="Straight Connector 8">
            <a:extLst>
              <a:ext uri="{FF2B5EF4-FFF2-40B4-BE49-F238E27FC236}">
                <a16:creationId xmlns:a16="http://schemas.microsoft.com/office/drawing/2014/main" id="{21773316-135D-407D-805E-881E979B867B}"/>
              </a:ext>
            </a:extLst>
          </p:cNvPr>
          <p:cNvCxnSpPr>
            <a:cxnSpLocks/>
          </p:cNvCxnSpPr>
          <p:nvPr/>
        </p:nvCxnSpPr>
        <p:spPr>
          <a:xfrm>
            <a:off x="2270481" y="4771317"/>
            <a:ext cx="0" cy="35990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1A84A5-6639-438E-BE0D-C8DAD9F68192}"/>
              </a:ext>
            </a:extLst>
          </p:cNvPr>
          <p:cNvCxnSpPr/>
          <p:nvPr/>
        </p:nvCxnSpPr>
        <p:spPr>
          <a:xfrm>
            <a:off x="2546706" y="4590342"/>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1A280D-52E9-438F-8993-EDFFA404BC0A}"/>
              </a:ext>
            </a:extLst>
          </p:cNvPr>
          <p:cNvCxnSpPr>
            <a:cxnSpLocks/>
          </p:cNvCxnSpPr>
          <p:nvPr/>
        </p:nvCxnSpPr>
        <p:spPr>
          <a:xfrm>
            <a:off x="2546706" y="4590342"/>
            <a:ext cx="9492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30E14C-37C8-42D0-B493-7124A882D3FC}"/>
              </a:ext>
            </a:extLst>
          </p:cNvPr>
          <p:cNvCxnSpPr>
            <a:cxnSpLocks/>
          </p:cNvCxnSpPr>
          <p:nvPr/>
        </p:nvCxnSpPr>
        <p:spPr>
          <a:xfrm>
            <a:off x="3495946" y="3978693"/>
            <a:ext cx="0" cy="6238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47F3AB-D515-4AE8-B9F6-76A511F1CECB}"/>
              </a:ext>
            </a:extLst>
          </p:cNvPr>
          <p:cNvCxnSpPr>
            <a:cxnSpLocks/>
          </p:cNvCxnSpPr>
          <p:nvPr/>
        </p:nvCxnSpPr>
        <p:spPr>
          <a:xfrm>
            <a:off x="3021326" y="2690186"/>
            <a:ext cx="0" cy="818257"/>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A2C34BD-E143-4080-A304-0F1139C068DC}"/>
              </a:ext>
            </a:extLst>
          </p:cNvPr>
          <p:cNvCxnSpPr>
            <a:cxnSpLocks/>
          </p:cNvCxnSpPr>
          <p:nvPr/>
        </p:nvCxnSpPr>
        <p:spPr>
          <a:xfrm>
            <a:off x="1711780" y="3472340"/>
            <a:ext cx="0" cy="818257"/>
          </a:xfrm>
          <a:prstGeom prst="line">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754907-1F40-49BC-93E2-F3B7CD1A905E}"/>
              </a:ext>
            </a:extLst>
          </p:cNvPr>
          <p:cNvCxnSpPr>
            <a:cxnSpLocks/>
          </p:cNvCxnSpPr>
          <p:nvPr/>
        </p:nvCxnSpPr>
        <p:spPr>
          <a:xfrm>
            <a:off x="2089508" y="4771317"/>
            <a:ext cx="18573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54634855-FF9E-41D2-9BFC-B9CB8B683138}"/>
              </a:ext>
            </a:extLst>
          </p:cNvPr>
          <p:cNvCxnSpPr>
            <a:cxnSpLocks/>
          </p:cNvCxnSpPr>
          <p:nvPr/>
        </p:nvCxnSpPr>
        <p:spPr>
          <a:xfrm flipV="1">
            <a:off x="3064647" y="4217460"/>
            <a:ext cx="2020137" cy="785215"/>
          </a:xfrm>
          <a:prstGeom prst="bentConnector3">
            <a:avLst>
              <a:gd name="adj1" fmla="val 99508"/>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9D55DE2A-37B1-4A2B-B23D-6007A7E6F106}"/>
              </a:ext>
            </a:extLst>
          </p:cNvPr>
          <p:cNvCxnSpPr>
            <a:cxnSpLocks/>
          </p:cNvCxnSpPr>
          <p:nvPr/>
        </p:nvCxnSpPr>
        <p:spPr>
          <a:xfrm flipV="1">
            <a:off x="1711780" y="4199378"/>
            <a:ext cx="3488870" cy="1515622"/>
          </a:xfrm>
          <a:prstGeom prst="bentConnector3">
            <a:avLst>
              <a:gd name="adj1" fmla="val 99688"/>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469F1BB-110A-464B-B46B-FBB986619913}"/>
              </a:ext>
            </a:extLst>
          </p:cNvPr>
          <p:cNvCxnSpPr>
            <a:cxnSpLocks/>
          </p:cNvCxnSpPr>
          <p:nvPr/>
        </p:nvCxnSpPr>
        <p:spPr>
          <a:xfrm>
            <a:off x="2594331" y="5685425"/>
            <a:ext cx="0" cy="68680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114" name="TextBox 4113">
            <a:extLst>
              <a:ext uri="{FF2B5EF4-FFF2-40B4-BE49-F238E27FC236}">
                <a16:creationId xmlns:a16="http://schemas.microsoft.com/office/drawing/2014/main" id="{45A2E3C0-B74D-4B37-8106-E2C5637E359F}"/>
              </a:ext>
            </a:extLst>
          </p:cNvPr>
          <p:cNvSpPr txBox="1"/>
          <p:nvPr/>
        </p:nvSpPr>
        <p:spPr>
          <a:xfrm>
            <a:off x="2594331" y="6114156"/>
            <a:ext cx="2205908" cy="338554"/>
          </a:xfrm>
          <a:prstGeom prst="rect">
            <a:avLst/>
          </a:prstGeom>
          <a:noFill/>
        </p:spPr>
        <p:txBody>
          <a:bodyPr wrap="square" rtlCol="0">
            <a:spAutoFit/>
          </a:bodyPr>
          <a:lstStyle/>
          <a:p>
            <a:r>
              <a:rPr lang="tr-TR" sz="1600">
                <a:latin typeface="+mn-lt"/>
              </a:rPr>
              <a:t>Hava Beslemesi </a:t>
            </a:r>
            <a:r>
              <a:rPr lang="en-US" sz="1600">
                <a:latin typeface="+mn-lt"/>
              </a:rPr>
              <a:t>(</a:t>
            </a:r>
            <a:r>
              <a:rPr lang="en-US" sz="1600" dirty="0">
                <a:latin typeface="+mn-lt"/>
              </a:rPr>
              <a:t>1)</a:t>
            </a:r>
            <a:endParaRPr lang="en-NL" sz="1600" dirty="0">
              <a:latin typeface="+mn-lt"/>
            </a:endParaRPr>
          </a:p>
        </p:txBody>
      </p:sp>
      <p:cxnSp>
        <p:nvCxnSpPr>
          <p:cNvPr id="54" name="Straight Connector 53">
            <a:extLst>
              <a:ext uri="{FF2B5EF4-FFF2-40B4-BE49-F238E27FC236}">
                <a16:creationId xmlns:a16="http://schemas.microsoft.com/office/drawing/2014/main" id="{BD956D93-FC81-4913-B762-4B0116BCE11C}"/>
              </a:ext>
            </a:extLst>
          </p:cNvPr>
          <p:cNvCxnSpPr>
            <a:cxnSpLocks/>
          </p:cNvCxnSpPr>
          <p:nvPr/>
        </p:nvCxnSpPr>
        <p:spPr>
          <a:xfrm>
            <a:off x="2432841" y="5771680"/>
            <a:ext cx="0" cy="359901"/>
          </a:xfrm>
          <a:prstGeom prst="line">
            <a:avLst/>
          </a:prstGeom>
          <a:ln w="25400">
            <a:solidFill>
              <a:srgbClr val="E79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DB0F0A-BB6B-4F79-8A17-79FB0BBC2222}"/>
              </a:ext>
            </a:extLst>
          </p:cNvPr>
          <p:cNvCxnSpPr>
            <a:cxnSpLocks/>
          </p:cNvCxnSpPr>
          <p:nvPr/>
        </p:nvCxnSpPr>
        <p:spPr>
          <a:xfrm>
            <a:off x="2775741" y="5532555"/>
            <a:ext cx="0" cy="359901"/>
          </a:xfrm>
          <a:prstGeom prst="line">
            <a:avLst/>
          </a:prstGeom>
          <a:ln w="25400">
            <a:solidFill>
              <a:srgbClr val="E79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4D89526-8A5C-4B07-B79F-E223724345A2}"/>
              </a:ext>
            </a:extLst>
          </p:cNvPr>
          <p:cNvSpPr txBox="1"/>
          <p:nvPr/>
        </p:nvSpPr>
        <p:spPr>
          <a:xfrm>
            <a:off x="2746731" y="5714106"/>
            <a:ext cx="2205908" cy="338554"/>
          </a:xfrm>
          <a:prstGeom prst="rect">
            <a:avLst/>
          </a:prstGeom>
          <a:noFill/>
        </p:spPr>
        <p:txBody>
          <a:bodyPr wrap="square" rtlCol="0">
            <a:spAutoFit/>
          </a:bodyPr>
          <a:lstStyle/>
          <a:p>
            <a:r>
              <a:rPr lang="tr-TR" sz="1600">
                <a:latin typeface="+mn-lt"/>
              </a:rPr>
              <a:t>Egzoz</a:t>
            </a:r>
            <a:r>
              <a:rPr lang="en-US" sz="1600">
                <a:latin typeface="+mn-lt"/>
              </a:rPr>
              <a:t> </a:t>
            </a:r>
            <a:r>
              <a:rPr lang="en-US" sz="1600" dirty="0">
                <a:latin typeface="+mn-lt"/>
              </a:rPr>
              <a:t>(5)</a:t>
            </a:r>
            <a:endParaRPr lang="en-NL" sz="1600" dirty="0">
              <a:latin typeface="+mn-lt"/>
            </a:endParaRPr>
          </a:p>
        </p:txBody>
      </p:sp>
      <p:sp>
        <p:nvSpPr>
          <p:cNvPr id="57" name="TextBox 56">
            <a:extLst>
              <a:ext uri="{FF2B5EF4-FFF2-40B4-BE49-F238E27FC236}">
                <a16:creationId xmlns:a16="http://schemas.microsoft.com/office/drawing/2014/main" id="{E38765F4-23ED-4979-AE77-471138A1A71D}"/>
              </a:ext>
            </a:extLst>
          </p:cNvPr>
          <p:cNvSpPr txBox="1"/>
          <p:nvPr/>
        </p:nvSpPr>
        <p:spPr>
          <a:xfrm>
            <a:off x="1360034" y="6058393"/>
            <a:ext cx="1274109" cy="338554"/>
          </a:xfrm>
          <a:prstGeom prst="rect">
            <a:avLst/>
          </a:prstGeom>
          <a:noFill/>
        </p:spPr>
        <p:txBody>
          <a:bodyPr wrap="square" rtlCol="0">
            <a:spAutoFit/>
          </a:bodyPr>
          <a:lstStyle/>
          <a:p>
            <a:r>
              <a:rPr lang="en-US" sz="1600">
                <a:latin typeface="+mn-lt"/>
              </a:rPr>
              <a:t>E</a:t>
            </a:r>
            <a:r>
              <a:rPr lang="tr-TR" sz="1600">
                <a:latin typeface="+mn-lt"/>
              </a:rPr>
              <a:t>gzoz</a:t>
            </a:r>
            <a:r>
              <a:rPr lang="en-US" sz="1600">
                <a:latin typeface="+mn-lt"/>
              </a:rPr>
              <a:t> </a:t>
            </a:r>
            <a:r>
              <a:rPr lang="en-US" sz="1600" dirty="0">
                <a:latin typeface="+mn-lt"/>
              </a:rPr>
              <a:t>(2)</a:t>
            </a:r>
            <a:endParaRPr lang="en-NL" sz="1600" dirty="0">
              <a:latin typeface="+mn-lt"/>
            </a:endParaRPr>
          </a:p>
        </p:txBody>
      </p:sp>
      <p:sp>
        <p:nvSpPr>
          <p:cNvPr id="58" name="TextBox 57">
            <a:extLst>
              <a:ext uri="{FF2B5EF4-FFF2-40B4-BE49-F238E27FC236}">
                <a16:creationId xmlns:a16="http://schemas.microsoft.com/office/drawing/2014/main" id="{AC8A82EB-2634-43B0-9CEF-9FD461EC0D65}"/>
              </a:ext>
            </a:extLst>
          </p:cNvPr>
          <p:cNvSpPr txBox="1"/>
          <p:nvPr/>
        </p:nvSpPr>
        <p:spPr>
          <a:xfrm>
            <a:off x="2634143" y="4246153"/>
            <a:ext cx="2205908" cy="338554"/>
          </a:xfrm>
          <a:prstGeom prst="rect">
            <a:avLst/>
          </a:prstGeom>
          <a:noFill/>
        </p:spPr>
        <p:txBody>
          <a:bodyPr wrap="square" rtlCol="0">
            <a:spAutoFit/>
          </a:bodyPr>
          <a:lstStyle/>
          <a:p>
            <a:r>
              <a:rPr lang="en-US" sz="1600" dirty="0">
                <a:latin typeface="+mn-lt"/>
              </a:rPr>
              <a:t>Port 4</a:t>
            </a:r>
            <a:endParaRPr lang="en-NL" sz="1600" dirty="0">
              <a:latin typeface="+mn-lt"/>
            </a:endParaRPr>
          </a:p>
        </p:txBody>
      </p:sp>
      <p:sp>
        <p:nvSpPr>
          <p:cNvPr id="59" name="TextBox 58">
            <a:extLst>
              <a:ext uri="{FF2B5EF4-FFF2-40B4-BE49-F238E27FC236}">
                <a16:creationId xmlns:a16="http://schemas.microsoft.com/office/drawing/2014/main" id="{690EF919-E100-4D5B-BE67-46569E648555}"/>
              </a:ext>
            </a:extLst>
          </p:cNvPr>
          <p:cNvSpPr txBox="1"/>
          <p:nvPr/>
        </p:nvSpPr>
        <p:spPr>
          <a:xfrm>
            <a:off x="1467047" y="4884305"/>
            <a:ext cx="2205908" cy="338554"/>
          </a:xfrm>
          <a:prstGeom prst="rect">
            <a:avLst/>
          </a:prstGeom>
          <a:noFill/>
        </p:spPr>
        <p:txBody>
          <a:bodyPr wrap="square" rtlCol="0">
            <a:spAutoFit/>
          </a:bodyPr>
          <a:lstStyle/>
          <a:p>
            <a:r>
              <a:rPr lang="en-US" sz="1600" dirty="0">
                <a:latin typeface="+mn-lt"/>
              </a:rPr>
              <a:t>Port 2</a:t>
            </a:r>
            <a:endParaRPr lang="en-NL" sz="1600" dirty="0">
              <a:latin typeface="+mn-lt"/>
            </a:endParaRPr>
          </a:p>
        </p:txBody>
      </p:sp>
      <p:pic>
        <p:nvPicPr>
          <p:cNvPr id="4116" name="Picture 4115">
            <a:extLst>
              <a:ext uri="{FF2B5EF4-FFF2-40B4-BE49-F238E27FC236}">
                <a16:creationId xmlns:a16="http://schemas.microsoft.com/office/drawing/2014/main" id="{8E08E896-4F62-4951-B642-C6188AFF73F4}"/>
              </a:ext>
            </a:extLst>
          </p:cNvPr>
          <p:cNvPicPr>
            <a:picLocks noChangeAspect="1"/>
          </p:cNvPicPr>
          <p:nvPr/>
        </p:nvPicPr>
        <p:blipFill>
          <a:blip r:embed="rId8"/>
          <a:stretch>
            <a:fillRect/>
          </a:stretch>
        </p:blipFill>
        <p:spPr>
          <a:xfrm>
            <a:off x="201711" y="5131218"/>
            <a:ext cx="1158323" cy="386108"/>
          </a:xfrm>
          <a:prstGeom prst="rect">
            <a:avLst/>
          </a:prstGeom>
        </p:spPr>
      </p:pic>
      <p:sp>
        <p:nvSpPr>
          <p:cNvPr id="61" name="TextBox 60">
            <a:extLst>
              <a:ext uri="{FF2B5EF4-FFF2-40B4-BE49-F238E27FC236}">
                <a16:creationId xmlns:a16="http://schemas.microsoft.com/office/drawing/2014/main" id="{BF429B10-572E-41FF-ACE4-E32BB4AE14B4}"/>
              </a:ext>
            </a:extLst>
          </p:cNvPr>
          <p:cNvSpPr txBox="1"/>
          <p:nvPr/>
        </p:nvSpPr>
        <p:spPr>
          <a:xfrm>
            <a:off x="4642204" y="2318185"/>
            <a:ext cx="3270227" cy="338554"/>
          </a:xfrm>
          <a:prstGeom prst="rect">
            <a:avLst/>
          </a:prstGeom>
          <a:noFill/>
        </p:spPr>
        <p:txBody>
          <a:bodyPr wrap="square" rtlCol="0">
            <a:spAutoFit/>
          </a:bodyPr>
          <a:lstStyle/>
          <a:p>
            <a:r>
              <a:rPr lang="en-US" sz="1600">
                <a:latin typeface="+mn-lt"/>
              </a:rPr>
              <a:t>PLC </a:t>
            </a:r>
            <a:r>
              <a:rPr lang="tr-TR" sz="1600">
                <a:latin typeface="+mn-lt"/>
              </a:rPr>
              <a:t>veya </a:t>
            </a:r>
            <a:r>
              <a:rPr lang="en-US" sz="1600">
                <a:latin typeface="+mn-lt"/>
              </a:rPr>
              <a:t> </a:t>
            </a:r>
            <a:r>
              <a:rPr lang="en-US" sz="1600" dirty="0">
                <a:latin typeface="+mn-lt"/>
              </a:rPr>
              <a:t>Remote </a:t>
            </a:r>
            <a:r>
              <a:rPr lang="en-US" sz="1600">
                <a:latin typeface="+mn-lt"/>
              </a:rPr>
              <a:t>IO terminal</a:t>
            </a:r>
            <a:r>
              <a:rPr lang="tr-TR" sz="1600">
                <a:latin typeface="+mn-lt"/>
              </a:rPr>
              <a:t>i</a:t>
            </a:r>
            <a:endParaRPr lang="en-NL" sz="1600" dirty="0">
              <a:latin typeface="+mn-lt"/>
            </a:endParaRPr>
          </a:p>
        </p:txBody>
      </p:sp>
      <p:pic>
        <p:nvPicPr>
          <p:cNvPr id="4117" name="Picture 8">
            <a:extLst>
              <a:ext uri="{FF2B5EF4-FFF2-40B4-BE49-F238E27FC236}">
                <a16:creationId xmlns:a16="http://schemas.microsoft.com/office/drawing/2014/main" id="{5DE741A8-0E8F-47C7-A60A-E2F90AB0B9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8100" y="2831708"/>
            <a:ext cx="1538371" cy="350599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Connector: Elbow 74">
            <a:extLst>
              <a:ext uri="{FF2B5EF4-FFF2-40B4-BE49-F238E27FC236}">
                <a16:creationId xmlns:a16="http://schemas.microsoft.com/office/drawing/2014/main" id="{E51F497E-C501-41F5-BEB4-56EE38C2C625}"/>
              </a:ext>
            </a:extLst>
          </p:cNvPr>
          <p:cNvCxnSpPr>
            <a:cxnSpLocks/>
          </p:cNvCxnSpPr>
          <p:nvPr/>
        </p:nvCxnSpPr>
        <p:spPr>
          <a:xfrm>
            <a:off x="1595915" y="2167426"/>
            <a:ext cx="3204324" cy="1684836"/>
          </a:xfrm>
          <a:prstGeom prst="bentConnector3">
            <a:avLst>
              <a:gd name="adj1" fmla="val 87751"/>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B467F767-7F01-4897-A557-33F3AC1A6269}"/>
              </a:ext>
            </a:extLst>
          </p:cNvPr>
          <p:cNvCxnSpPr>
            <a:cxnSpLocks/>
          </p:cNvCxnSpPr>
          <p:nvPr/>
        </p:nvCxnSpPr>
        <p:spPr>
          <a:xfrm>
            <a:off x="2625340" y="2348496"/>
            <a:ext cx="2214711" cy="1660915"/>
          </a:xfrm>
          <a:prstGeom prst="bentConnector3">
            <a:avLst>
              <a:gd name="adj1" fmla="val 67203"/>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16771A6-BCBE-4957-8544-F37C9C262107}"/>
              </a:ext>
            </a:extLst>
          </p:cNvPr>
          <p:cNvCxnSpPr>
            <a:cxnSpLocks/>
          </p:cNvCxnSpPr>
          <p:nvPr/>
        </p:nvCxnSpPr>
        <p:spPr>
          <a:xfrm>
            <a:off x="1595915" y="2166809"/>
            <a:ext cx="0" cy="6060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3FEE52B2-337E-4F87-B19C-46A83CB102DB}"/>
              </a:ext>
            </a:extLst>
          </p:cNvPr>
          <p:cNvCxnSpPr>
            <a:cxnSpLocks/>
          </p:cNvCxnSpPr>
          <p:nvPr/>
        </p:nvCxnSpPr>
        <p:spPr>
          <a:xfrm rot="10800000">
            <a:off x="6944322" y="4072675"/>
            <a:ext cx="2371445" cy="468823"/>
          </a:xfrm>
          <a:prstGeom prst="bentConnector3">
            <a:avLst>
              <a:gd name="adj1" fmla="val 50000"/>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AAE9A160-F2D0-4601-A208-42413563471E}"/>
              </a:ext>
            </a:extLst>
          </p:cNvPr>
          <p:cNvCxnSpPr>
            <a:cxnSpLocks/>
          </p:cNvCxnSpPr>
          <p:nvPr/>
        </p:nvCxnSpPr>
        <p:spPr>
          <a:xfrm rot="10800000" flipV="1">
            <a:off x="6981394" y="2434040"/>
            <a:ext cx="3270227" cy="1481725"/>
          </a:xfrm>
          <a:prstGeom prst="bentConnector3">
            <a:avLst>
              <a:gd name="adj1"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8B5616-B197-41CA-BBCE-25FF7F981C6D}"/>
              </a:ext>
            </a:extLst>
          </p:cNvPr>
          <p:cNvCxnSpPr>
            <a:cxnSpLocks/>
          </p:cNvCxnSpPr>
          <p:nvPr/>
        </p:nvCxnSpPr>
        <p:spPr>
          <a:xfrm>
            <a:off x="10247336" y="2434040"/>
            <a:ext cx="4285" cy="10383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1422ABD-2126-4B22-BE58-7C14EC4D190F}"/>
              </a:ext>
            </a:extLst>
          </p:cNvPr>
          <p:cNvCxnSpPr>
            <a:cxnSpLocks/>
          </p:cNvCxnSpPr>
          <p:nvPr/>
        </p:nvCxnSpPr>
        <p:spPr>
          <a:xfrm>
            <a:off x="9983965" y="4609026"/>
            <a:ext cx="0" cy="41749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6534B5B-D5D6-4432-93EA-C5E1FA65F3B5}"/>
              </a:ext>
            </a:extLst>
          </p:cNvPr>
          <p:cNvCxnSpPr>
            <a:cxnSpLocks/>
          </p:cNvCxnSpPr>
          <p:nvPr/>
        </p:nvCxnSpPr>
        <p:spPr>
          <a:xfrm flipH="1">
            <a:off x="9993692" y="5025906"/>
            <a:ext cx="720369"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A57879C-CFEF-4118-A21E-4DA6473ECE19}"/>
              </a:ext>
            </a:extLst>
          </p:cNvPr>
          <p:cNvSpPr txBox="1"/>
          <p:nvPr/>
        </p:nvSpPr>
        <p:spPr>
          <a:xfrm>
            <a:off x="10124341" y="5053582"/>
            <a:ext cx="2205908" cy="338554"/>
          </a:xfrm>
          <a:prstGeom prst="rect">
            <a:avLst/>
          </a:prstGeom>
          <a:noFill/>
        </p:spPr>
        <p:txBody>
          <a:bodyPr wrap="square" rtlCol="0">
            <a:spAutoFit/>
          </a:bodyPr>
          <a:lstStyle/>
          <a:p>
            <a:r>
              <a:rPr lang="tr-TR" sz="1600">
                <a:latin typeface="+mn-lt"/>
              </a:rPr>
              <a:t>Hava Beslemesi</a:t>
            </a:r>
            <a:r>
              <a:rPr lang="en-US" sz="1600">
                <a:latin typeface="+mn-lt"/>
              </a:rPr>
              <a:t>(</a:t>
            </a:r>
            <a:r>
              <a:rPr lang="en-US" sz="1600" dirty="0">
                <a:latin typeface="+mn-lt"/>
              </a:rPr>
              <a:t>1)</a:t>
            </a:r>
            <a:endParaRPr lang="en-NL" sz="1600" dirty="0">
              <a:latin typeface="+mn-lt"/>
            </a:endParaRPr>
          </a:p>
        </p:txBody>
      </p:sp>
      <p:sp>
        <p:nvSpPr>
          <p:cNvPr id="106" name="TextBox 105">
            <a:extLst>
              <a:ext uri="{FF2B5EF4-FFF2-40B4-BE49-F238E27FC236}">
                <a16:creationId xmlns:a16="http://schemas.microsoft.com/office/drawing/2014/main" id="{45E40302-80AB-4D6C-BF8E-4FE8C1C7EC26}"/>
              </a:ext>
            </a:extLst>
          </p:cNvPr>
          <p:cNvSpPr txBox="1"/>
          <p:nvPr/>
        </p:nvSpPr>
        <p:spPr>
          <a:xfrm>
            <a:off x="10431280" y="4415430"/>
            <a:ext cx="2205908" cy="338554"/>
          </a:xfrm>
          <a:prstGeom prst="rect">
            <a:avLst/>
          </a:prstGeom>
          <a:noFill/>
        </p:spPr>
        <p:txBody>
          <a:bodyPr wrap="square" rtlCol="0">
            <a:spAutoFit/>
          </a:bodyPr>
          <a:lstStyle/>
          <a:p>
            <a:r>
              <a:rPr lang="en-US" sz="1600">
                <a:latin typeface="+mn-lt"/>
              </a:rPr>
              <a:t>E</a:t>
            </a:r>
            <a:r>
              <a:rPr lang="tr-TR" sz="1600">
                <a:latin typeface="+mn-lt"/>
              </a:rPr>
              <a:t>gzoz</a:t>
            </a:r>
            <a:r>
              <a:rPr lang="en-US" sz="1600">
                <a:latin typeface="+mn-lt"/>
              </a:rPr>
              <a:t>(</a:t>
            </a:r>
            <a:r>
              <a:rPr lang="en-US" sz="1600" dirty="0">
                <a:latin typeface="+mn-lt"/>
              </a:rPr>
              <a:t>5)</a:t>
            </a:r>
            <a:endParaRPr lang="en-NL" sz="1600" dirty="0">
              <a:latin typeface="+mn-lt"/>
            </a:endParaRPr>
          </a:p>
        </p:txBody>
      </p:sp>
      <p:sp>
        <p:nvSpPr>
          <p:cNvPr id="107" name="TextBox 106">
            <a:extLst>
              <a:ext uri="{FF2B5EF4-FFF2-40B4-BE49-F238E27FC236}">
                <a16:creationId xmlns:a16="http://schemas.microsoft.com/office/drawing/2014/main" id="{9B67F65D-F95E-4535-AAD0-1D872C6EF016}"/>
              </a:ext>
            </a:extLst>
          </p:cNvPr>
          <p:cNvSpPr txBox="1"/>
          <p:nvPr/>
        </p:nvSpPr>
        <p:spPr>
          <a:xfrm>
            <a:off x="7629210" y="4648496"/>
            <a:ext cx="2205908" cy="338554"/>
          </a:xfrm>
          <a:prstGeom prst="rect">
            <a:avLst/>
          </a:prstGeom>
          <a:noFill/>
        </p:spPr>
        <p:txBody>
          <a:bodyPr wrap="square" rtlCol="0">
            <a:spAutoFit/>
          </a:bodyPr>
          <a:lstStyle/>
          <a:p>
            <a:r>
              <a:rPr lang="en-US" sz="1600">
                <a:latin typeface="+mn-lt"/>
              </a:rPr>
              <a:t>E</a:t>
            </a:r>
            <a:r>
              <a:rPr lang="tr-TR" sz="1600">
                <a:latin typeface="+mn-lt"/>
              </a:rPr>
              <a:t>gzoz</a:t>
            </a:r>
            <a:r>
              <a:rPr lang="en-US" sz="1600">
                <a:latin typeface="+mn-lt"/>
              </a:rPr>
              <a:t> </a:t>
            </a:r>
            <a:r>
              <a:rPr lang="en-US" sz="1600" dirty="0">
                <a:latin typeface="+mn-lt"/>
              </a:rPr>
              <a:t>(3)</a:t>
            </a:r>
            <a:endParaRPr lang="en-NL" sz="1600" dirty="0">
              <a:latin typeface="+mn-lt"/>
            </a:endParaRPr>
          </a:p>
        </p:txBody>
      </p:sp>
      <p:cxnSp>
        <p:nvCxnSpPr>
          <p:cNvPr id="108" name="Straight Connector 107">
            <a:extLst>
              <a:ext uri="{FF2B5EF4-FFF2-40B4-BE49-F238E27FC236}">
                <a16:creationId xmlns:a16="http://schemas.microsoft.com/office/drawing/2014/main" id="{C891F742-4AC9-4393-98CD-080C111E2812}"/>
              </a:ext>
            </a:extLst>
          </p:cNvPr>
          <p:cNvCxnSpPr>
            <a:cxnSpLocks/>
          </p:cNvCxnSpPr>
          <p:nvPr/>
        </p:nvCxnSpPr>
        <p:spPr>
          <a:xfrm>
            <a:off x="10147357" y="4567554"/>
            <a:ext cx="339668" cy="0"/>
          </a:xfrm>
          <a:prstGeom prst="line">
            <a:avLst/>
          </a:prstGeom>
          <a:ln w="25400">
            <a:solidFill>
              <a:srgbClr val="E79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2AEAD32-CEB1-4917-BB55-87FAE5E673A7}"/>
              </a:ext>
            </a:extLst>
          </p:cNvPr>
          <p:cNvCxnSpPr>
            <a:cxnSpLocks/>
          </p:cNvCxnSpPr>
          <p:nvPr/>
        </p:nvCxnSpPr>
        <p:spPr>
          <a:xfrm>
            <a:off x="8715375" y="4817773"/>
            <a:ext cx="1093360" cy="0"/>
          </a:xfrm>
          <a:prstGeom prst="line">
            <a:avLst/>
          </a:prstGeom>
          <a:ln w="25400">
            <a:solidFill>
              <a:srgbClr val="E79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39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p:bldP spid="56" grpId="0"/>
      <p:bldP spid="57" grpId="0"/>
      <p:bldP spid="58" grpId="0"/>
      <p:bldP spid="59" grpId="0"/>
      <p:bldP spid="61" grpId="0"/>
      <p:bldP spid="105" grpId="0"/>
      <p:bldP spid="106" grpId="0"/>
      <p:bldP spid="10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654D-C01D-4F80-94F4-74ADE0C607F0}"/>
              </a:ext>
            </a:extLst>
          </p:cNvPr>
          <p:cNvSpPr>
            <a:spLocks noGrp="1"/>
          </p:cNvSpPr>
          <p:nvPr>
            <p:ph type="title"/>
          </p:nvPr>
        </p:nvSpPr>
        <p:spPr>
          <a:xfrm>
            <a:off x="231919" y="1376512"/>
            <a:ext cx="11298767" cy="353606"/>
          </a:xfrm>
        </p:spPr>
        <p:txBody>
          <a:bodyPr/>
          <a:lstStyle/>
          <a:p>
            <a:r>
              <a:rPr lang="tr-TR"/>
              <a:t>Merkezi kontrol yapısı</a:t>
            </a:r>
            <a:endParaRPr lang="en-NL" dirty="0"/>
          </a:p>
        </p:txBody>
      </p:sp>
      <p:pic>
        <p:nvPicPr>
          <p:cNvPr id="4" name="Grafik 3" descr="Schaltschrank_Raum_2_oTxt.jpg">
            <a:extLst>
              <a:ext uri="{FF2B5EF4-FFF2-40B4-BE49-F238E27FC236}">
                <a16:creationId xmlns:a16="http://schemas.microsoft.com/office/drawing/2014/main" id="{EEAEBD5E-063B-48A2-91C7-037FD34CBA85}"/>
              </a:ext>
            </a:extLst>
          </p:cNvPr>
          <p:cNvPicPr>
            <a:picLocks noChangeAspect="1"/>
          </p:cNvPicPr>
          <p:nvPr/>
        </p:nvPicPr>
        <p:blipFill rotWithShape="1">
          <a:blip r:embed="rId2" cstate="print">
            <a:clrChange>
              <a:clrFrom>
                <a:srgbClr val="FFFFFF"/>
              </a:clrFrom>
              <a:clrTo>
                <a:srgbClr val="FFFFFF">
                  <a:alpha val="0"/>
                </a:srgbClr>
              </a:clrTo>
            </a:clrChange>
          </a:blip>
          <a:srcRect b="5425"/>
          <a:stretch/>
        </p:blipFill>
        <p:spPr bwMode="auto">
          <a:xfrm>
            <a:off x="1787521" y="2214137"/>
            <a:ext cx="8400084" cy="3938185"/>
          </a:xfrm>
          <a:prstGeom prst="rect">
            <a:avLst/>
          </a:prstGeom>
          <a:noFill/>
          <a:ln w="9525">
            <a:noFill/>
            <a:miter lim="800000"/>
            <a:headEnd/>
            <a:tailEnd/>
          </a:ln>
        </p:spPr>
      </p:pic>
      <p:sp>
        <p:nvSpPr>
          <p:cNvPr id="6" name="TextBox 5">
            <a:extLst>
              <a:ext uri="{FF2B5EF4-FFF2-40B4-BE49-F238E27FC236}">
                <a16:creationId xmlns:a16="http://schemas.microsoft.com/office/drawing/2014/main" id="{8C0D12CB-BE4D-49BD-A146-0255AF3307DB}"/>
              </a:ext>
            </a:extLst>
          </p:cNvPr>
          <p:cNvSpPr txBox="1"/>
          <p:nvPr/>
        </p:nvSpPr>
        <p:spPr>
          <a:xfrm>
            <a:off x="10175879" y="2715752"/>
            <a:ext cx="2205908" cy="584775"/>
          </a:xfrm>
          <a:prstGeom prst="rect">
            <a:avLst/>
          </a:prstGeom>
          <a:noFill/>
        </p:spPr>
        <p:txBody>
          <a:bodyPr wrap="square" rtlCol="0">
            <a:spAutoFit/>
          </a:bodyPr>
          <a:lstStyle/>
          <a:p>
            <a:r>
              <a:rPr lang="tr-TR" sz="1600">
                <a:latin typeface="+mn-lt"/>
              </a:rPr>
              <a:t>Hava </a:t>
            </a:r>
          </a:p>
          <a:p>
            <a:r>
              <a:rPr lang="tr-TR" sz="1600">
                <a:latin typeface="+mn-lt"/>
              </a:rPr>
              <a:t>Beslemesi</a:t>
            </a:r>
            <a:r>
              <a:rPr lang="en-US" sz="1600">
                <a:latin typeface="+mn-lt"/>
              </a:rPr>
              <a:t> </a:t>
            </a:r>
            <a:r>
              <a:rPr lang="en-US" sz="1600" dirty="0">
                <a:latin typeface="+mn-lt"/>
              </a:rPr>
              <a:t>(1)</a:t>
            </a:r>
            <a:endParaRPr lang="en-NL" sz="1600" dirty="0">
              <a:latin typeface="+mn-lt"/>
            </a:endParaRPr>
          </a:p>
        </p:txBody>
      </p:sp>
      <p:cxnSp>
        <p:nvCxnSpPr>
          <p:cNvPr id="9" name="Connector: Elbow 8">
            <a:extLst>
              <a:ext uri="{FF2B5EF4-FFF2-40B4-BE49-F238E27FC236}">
                <a16:creationId xmlns:a16="http://schemas.microsoft.com/office/drawing/2014/main" id="{3DA6EABA-F0BA-4A8A-991E-8FF337663BE1}"/>
              </a:ext>
            </a:extLst>
          </p:cNvPr>
          <p:cNvCxnSpPr>
            <a:cxnSpLocks/>
          </p:cNvCxnSpPr>
          <p:nvPr/>
        </p:nvCxnSpPr>
        <p:spPr>
          <a:xfrm flipV="1">
            <a:off x="1574800" y="3810000"/>
            <a:ext cx="1698876" cy="596782"/>
          </a:xfrm>
          <a:prstGeom prst="bentConnector3">
            <a:avLst>
              <a:gd name="adj1" fmla="val 99638"/>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F2B0664-76DF-4009-B8D2-75C07EB27197}"/>
              </a:ext>
            </a:extLst>
          </p:cNvPr>
          <p:cNvSpPr txBox="1"/>
          <p:nvPr/>
        </p:nvSpPr>
        <p:spPr>
          <a:xfrm>
            <a:off x="532806" y="4105425"/>
            <a:ext cx="1283629" cy="584775"/>
          </a:xfrm>
          <a:prstGeom prst="rect">
            <a:avLst/>
          </a:prstGeom>
          <a:noFill/>
        </p:spPr>
        <p:txBody>
          <a:bodyPr wrap="square" rtlCol="0">
            <a:spAutoFit/>
          </a:bodyPr>
          <a:lstStyle/>
          <a:p>
            <a:r>
              <a:rPr lang="tr-TR" sz="1600">
                <a:latin typeface="+mn-lt"/>
              </a:rPr>
              <a:t>Pnömatik Dağıtım</a:t>
            </a:r>
            <a:endParaRPr lang="en-NL" sz="1600" dirty="0">
              <a:latin typeface="+mn-lt"/>
            </a:endParaRPr>
          </a:p>
        </p:txBody>
      </p:sp>
      <p:cxnSp>
        <p:nvCxnSpPr>
          <p:cNvPr id="18" name="Connector: Elbow 17">
            <a:extLst>
              <a:ext uri="{FF2B5EF4-FFF2-40B4-BE49-F238E27FC236}">
                <a16:creationId xmlns:a16="http://schemas.microsoft.com/office/drawing/2014/main" id="{8D37BC38-28DF-4CA7-98F7-D5F33052D060}"/>
              </a:ext>
            </a:extLst>
          </p:cNvPr>
          <p:cNvCxnSpPr>
            <a:cxnSpLocks/>
          </p:cNvCxnSpPr>
          <p:nvPr/>
        </p:nvCxnSpPr>
        <p:spPr>
          <a:xfrm flipV="1">
            <a:off x="8916994" y="5582928"/>
            <a:ext cx="1698875" cy="314334"/>
          </a:xfrm>
          <a:prstGeom prst="bentConnector3">
            <a:avLst>
              <a:gd name="adj1" fmla="val 99638"/>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E08E2B-9171-43BF-B17D-9A6F696FE821}"/>
              </a:ext>
            </a:extLst>
          </p:cNvPr>
          <p:cNvSpPr txBox="1"/>
          <p:nvPr/>
        </p:nvSpPr>
        <p:spPr>
          <a:xfrm>
            <a:off x="9791174" y="5224541"/>
            <a:ext cx="1665115" cy="338554"/>
          </a:xfrm>
          <a:prstGeom prst="rect">
            <a:avLst/>
          </a:prstGeom>
          <a:noFill/>
        </p:spPr>
        <p:txBody>
          <a:bodyPr wrap="square" rtlCol="0">
            <a:spAutoFit/>
          </a:bodyPr>
          <a:lstStyle/>
          <a:p>
            <a:pPr algn="ctr"/>
            <a:r>
              <a:rPr lang="tr-TR" sz="1600">
                <a:latin typeface="+mn-lt"/>
              </a:rPr>
              <a:t>Elektrik hattı</a:t>
            </a:r>
            <a:endParaRPr lang="en-NL" sz="1600" dirty="0">
              <a:latin typeface="+mn-lt"/>
            </a:endParaRPr>
          </a:p>
        </p:txBody>
      </p:sp>
      <p:sp>
        <p:nvSpPr>
          <p:cNvPr id="22" name="TextBox 21">
            <a:extLst>
              <a:ext uri="{FF2B5EF4-FFF2-40B4-BE49-F238E27FC236}">
                <a16:creationId xmlns:a16="http://schemas.microsoft.com/office/drawing/2014/main" id="{B2FCDA13-EC81-4F8C-BF39-BE46A795E596}"/>
              </a:ext>
            </a:extLst>
          </p:cNvPr>
          <p:cNvSpPr txBox="1"/>
          <p:nvPr/>
        </p:nvSpPr>
        <p:spPr>
          <a:xfrm>
            <a:off x="10075750" y="3802141"/>
            <a:ext cx="1665115" cy="584775"/>
          </a:xfrm>
          <a:prstGeom prst="rect">
            <a:avLst/>
          </a:prstGeom>
          <a:noFill/>
        </p:spPr>
        <p:txBody>
          <a:bodyPr wrap="square" rtlCol="0">
            <a:spAutoFit/>
          </a:bodyPr>
          <a:lstStyle/>
          <a:p>
            <a:pPr algn="ctr"/>
            <a:r>
              <a:rPr lang="tr-TR" sz="1600">
                <a:latin typeface="+mn-lt"/>
              </a:rPr>
              <a:t>Ana Kumanda Odası </a:t>
            </a:r>
            <a:r>
              <a:rPr lang="en-US" sz="1600">
                <a:latin typeface="+mn-lt"/>
              </a:rPr>
              <a:t> </a:t>
            </a:r>
            <a:r>
              <a:rPr lang="en-US" sz="1600" dirty="0">
                <a:latin typeface="+mn-lt"/>
              </a:rPr>
              <a:t>(PLC/DCS)</a:t>
            </a:r>
            <a:endParaRPr lang="en-NL" sz="1600" dirty="0">
              <a:latin typeface="+mn-lt"/>
            </a:endParaRPr>
          </a:p>
        </p:txBody>
      </p:sp>
      <p:cxnSp>
        <p:nvCxnSpPr>
          <p:cNvPr id="23" name="Connector: Elbow 22">
            <a:extLst>
              <a:ext uri="{FF2B5EF4-FFF2-40B4-BE49-F238E27FC236}">
                <a16:creationId xmlns:a16="http://schemas.microsoft.com/office/drawing/2014/main" id="{0314EE8C-47E8-44D4-A30C-FF9E210CCDE3}"/>
              </a:ext>
            </a:extLst>
          </p:cNvPr>
          <p:cNvCxnSpPr>
            <a:cxnSpLocks/>
          </p:cNvCxnSpPr>
          <p:nvPr/>
        </p:nvCxnSpPr>
        <p:spPr>
          <a:xfrm flipV="1">
            <a:off x="9226312" y="4348419"/>
            <a:ext cx="1698875" cy="314334"/>
          </a:xfrm>
          <a:prstGeom prst="bentConnector3">
            <a:avLst>
              <a:gd name="adj1" fmla="val 99638"/>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35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B893-1ABB-4237-9690-2789AF68E30B}"/>
              </a:ext>
            </a:extLst>
          </p:cNvPr>
          <p:cNvSpPr>
            <a:spLocks noGrp="1"/>
          </p:cNvSpPr>
          <p:nvPr>
            <p:ph type="title"/>
          </p:nvPr>
        </p:nvSpPr>
        <p:spPr>
          <a:xfrm>
            <a:off x="219075" y="1338389"/>
            <a:ext cx="11298767" cy="353606"/>
          </a:xfrm>
        </p:spPr>
        <p:txBody>
          <a:bodyPr/>
          <a:lstStyle/>
          <a:p>
            <a:r>
              <a:rPr lang="en-US"/>
              <a:t>Pnömatik kontrol kabinlerini düşünürken?</a:t>
            </a:r>
            <a:endParaRPr lang="en-NL" dirty="0"/>
          </a:p>
        </p:txBody>
      </p:sp>
      <p:pic>
        <p:nvPicPr>
          <p:cNvPr id="114" name="Grafik 73">
            <a:extLst>
              <a:ext uri="{FF2B5EF4-FFF2-40B4-BE49-F238E27FC236}">
                <a16:creationId xmlns:a16="http://schemas.microsoft.com/office/drawing/2014/main" id="{FB5F62DC-795F-4583-891B-BC865BC171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32" r="2509"/>
          <a:stretch/>
        </p:blipFill>
        <p:spPr>
          <a:xfrm>
            <a:off x="2654344" y="2152649"/>
            <a:ext cx="2927308" cy="3901220"/>
          </a:xfrm>
          <a:prstGeom prst="rect">
            <a:avLst/>
          </a:prstGeom>
        </p:spPr>
      </p:pic>
      <p:pic>
        <p:nvPicPr>
          <p:cNvPr id="115" name="Grafik 62">
            <a:extLst>
              <a:ext uri="{FF2B5EF4-FFF2-40B4-BE49-F238E27FC236}">
                <a16:creationId xmlns:a16="http://schemas.microsoft.com/office/drawing/2014/main" id="{2DE794E5-E7F5-4486-9D4E-D00F30D18F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46" r="5647" b="17533"/>
          <a:stretch/>
        </p:blipFill>
        <p:spPr>
          <a:xfrm>
            <a:off x="6050710" y="2152650"/>
            <a:ext cx="3131390" cy="1946141"/>
          </a:xfrm>
          <a:prstGeom prst="rect">
            <a:avLst/>
          </a:prstGeom>
        </p:spPr>
      </p:pic>
      <p:pic>
        <p:nvPicPr>
          <p:cNvPr id="118" name="Grafik 76">
            <a:extLst>
              <a:ext uri="{FF2B5EF4-FFF2-40B4-BE49-F238E27FC236}">
                <a16:creationId xmlns:a16="http://schemas.microsoft.com/office/drawing/2014/main" id="{B758B072-0E45-4E2D-97F1-2EDCB934A4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91" t="9300" r="663" b="-4258"/>
          <a:stretch/>
        </p:blipFill>
        <p:spPr>
          <a:xfrm>
            <a:off x="7642541" y="4166448"/>
            <a:ext cx="1539559" cy="2032629"/>
          </a:xfrm>
          <a:prstGeom prst="rect">
            <a:avLst/>
          </a:prstGeom>
        </p:spPr>
      </p:pic>
      <p:pic>
        <p:nvPicPr>
          <p:cNvPr id="119" name="Grafik 83">
            <a:extLst>
              <a:ext uri="{FF2B5EF4-FFF2-40B4-BE49-F238E27FC236}">
                <a16:creationId xmlns:a16="http://schemas.microsoft.com/office/drawing/2014/main" id="{F1984B48-25E5-4F5F-A374-C574C3A172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23" t="9198" r="8797"/>
          <a:stretch/>
        </p:blipFill>
        <p:spPr>
          <a:xfrm>
            <a:off x="6066353" y="4181978"/>
            <a:ext cx="1392795" cy="1946141"/>
          </a:xfrm>
          <a:prstGeom prst="rect">
            <a:avLst/>
          </a:prstGeom>
        </p:spPr>
      </p:pic>
      <p:pic>
        <p:nvPicPr>
          <p:cNvPr id="65" name="Picture 12">
            <a:extLst>
              <a:ext uri="{FF2B5EF4-FFF2-40B4-BE49-F238E27FC236}">
                <a16:creationId xmlns:a16="http://schemas.microsoft.com/office/drawing/2014/main" id="{A1073221-DC4C-4C5E-9FD5-C95739ADD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9087" y="2152649"/>
            <a:ext cx="2340817" cy="4190339"/>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6193808E-2464-4963-A4CB-8FA1EB4E2FA0}"/>
              </a:ext>
            </a:extLst>
          </p:cNvPr>
          <p:cNvSpPr txBox="1"/>
          <p:nvPr/>
        </p:nvSpPr>
        <p:spPr>
          <a:xfrm>
            <a:off x="219075" y="2247741"/>
            <a:ext cx="2232825" cy="3539430"/>
          </a:xfrm>
          <a:prstGeom prst="rect">
            <a:avLst/>
          </a:prstGeom>
          <a:noFill/>
        </p:spPr>
        <p:txBody>
          <a:bodyPr wrap="square" rtlCol="0">
            <a:spAutoFit/>
          </a:bodyPr>
          <a:lstStyle/>
          <a:p>
            <a:pPr algn="ctr"/>
            <a:r>
              <a:rPr lang="tr-TR" sz="1600" b="1">
                <a:solidFill>
                  <a:srgbClr val="00B0F0"/>
                </a:solidFill>
              </a:rPr>
              <a:t>Haberleşme yapısı</a:t>
            </a:r>
            <a:endParaRPr lang="en-US" sz="1600" b="1">
              <a:solidFill>
                <a:srgbClr val="00B0F0"/>
              </a:solidFill>
            </a:endParaRPr>
          </a:p>
          <a:p>
            <a:pPr algn="ctr"/>
            <a:endParaRPr lang="en-US" sz="1600" b="1">
              <a:solidFill>
                <a:srgbClr val="00B0F0"/>
              </a:solidFill>
            </a:endParaRPr>
          </a:p>
          <a:p>
            <a:pPr algn="ctr"/>
            <a:r>
              <a:rPr lang="en-US" sz="1600" b="1">
                <a:solidFill>
                  <a:srgbClr val="00B0F0"/>
                </a:solidFill>
              </a:rPr>
              <a:t>Yalın ve temiz tasarım</a:t>
            </a:r>
          </a:p>
          <a:p>
            <a:pPr algn="ctr"/>
            <a:endParaRPr lang="en-US" sz="1600" b="1">
              <a:solidFill>
                <a:srgbClr val="00B0F0"/>
              </a:solidFill>
            </a:endParaRPr>
          </a:p>
          <a:p>
            <a:pPr algn="ctr"/>
            <a:r>
              <a:rPr lang="en-US" sz="1600" b="1">
                <a:solidFill>
                  <a:srgbClr val="00B0F0"/>
                </a:solidFill>
              </a:rPr>
              <a:t>Yüksek aktüatör yoğunluğu</a:t>
            </a:r>
          </a:p>
          <a:p>
            <a:pPr algn="ctr"/>
            <a:endParaRPr lang="en-US" sz="1600" b="1">
              <a:solidFill>
                <a:srgbClr val="00B0F0"/>
              </a:solidFill>
            </a:endParaRPr>
          </a:p>
          <a:p>
            <a:pPr algn="ctr"/>
            <a:r>
              <a:rPr lang="tr-TR" sz="1600" b="1">
                <a:solidFill>
                  <a:srgbClr val="00B0F0"/>
                </a:solidFill>
              </a:rPr>
              <a:t>Valf </a:t>
            </a:r>
            <a:r>
              <a:rPr lang="en-US" sz="1600" b="1">
                <a:solidFill>
                  <a:srgbClr val="00B0F0"/>
                </a:solidFill>
              </a:rPr>
              <a:t>konumla</a:t>
            </a:r>
            <a:r>
              <a:rPr lang="tr-TR" sz="1600" b="1">
                <a:solidFill>
                  <a:srgbClr val="00B0F0"/>
                </a:solidFill>
              </a:rPr>
              <a:t>ndırma</a:t>
            </a:r>
            <a:endParaRPr lang="en-US" sz="1600" b="1">
              <a:solidFill>
                <a:srgbClr val="00B0F0"/>
              </a:solidFill>
            </a:endParaRPr>
          </a:p>
          <a:p>
            <a:pPr algn="ctr"/>
            <a:endParaRPr lang="en-US" sz="1600" b="1">
              <a:solidFill>
                <a:srgbClr val="00B0F0"/>
              </a:solidFill>
            </a:endParaRPr>
          </a:p>
          <a:p>
            <a:pPr algn="ctr"/>
            <a:r>
              <a:rPr lang="en-US" sz="1600" b="1">
                <a:solidFill>
                  <a:srgbClr val="00B0F0"/>
                </a:solidFill>
              </a:rPr>
              <a:t>Zorlu ortamlar</a:t>
            </a:r>
          </a:p>
          <a:p>
            <a:pPr algn="ctr"/>
            <a:endParaRPr lang="en-US" sz="1600" b="1">
              <a:solidFill>
                <a:srgbClr val="00B0F0"/>
              </a:solidFill>
            </a:endParaRPr>
          </a:p>
          <a:p>
            <a:pPr algn="ctr"/>
            <a:r>
              <a:rPr lang="en-US" sz="1600" b="1">
                <a:solidFill>
                  <a:srgbClr val="00B0F0"/>
                </a:solidFill>
              </a:rPr>
              <a:t>HMI arayüzü</a:t>
            </a:r>
          </a:p>
          <a:p>
            <a:pPr algn="ctr"/>
            <a:endParaRPr lang="en-US" sz="1600" b="1">
              <a:solidFill>
                <a:srgbClr val="00B0F0"/>
              </a:solidFill>
            </a:endParaRPr>
          </a:p>
          <a:p>
            <a:pPr algn="ctr"/>
            <a:r>
              <a:rPr lang="tr-TR" sz="1600" b="1">
                <a:solidFill>
                  <a:srgbClr val="00B0F0"/>
                </a:solidFill>
              </a:rPr>
              <a:t>Arıza arama / bulma</a:t>
            </a:r>
            <a:endParaRPr lang="en-US" sz="1600" b="1" dirty="0">
              <a:solidFill>
                <a:srgbClr val="00B0F0"/>
              </a:solidFill>
              <a:latin typeface="+mn-lt"/>
            </a:endParaRPr>
          </a:p>
        </p:txBody>
      </p:sp>
    </p:spTree>
    <p:extLst>
      <p:ext uri="{BB962C8B-B14F-4D97-AF65-F5344CB8AC3E}">
        <p14:creationId xmlns:p14="http://schemas.microsoft.com/office/powerpoint/2010/main" val="3784601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64EA-03D0-4444-B09B-E9F71B5D3D0F}"/>
              </a:ext>
            </a:extLst>
          </p:cNvPr>
          <p:cNvSpPr>
            <a:spLocks noGrp="1"/>
          </p:cNvSpPr>
          <p:nvPr>
            <p:ph type="title"/>
          </p:nvPr>
        </p:nvSpPr>
        <p:spPr>
          <a:xfrm>
            <a:off x="245656" y="1395365"/>
            <a:ext cx="11298767" cy="353606"/>
          </a:xfrm>
        </p:spPr>
        <p:txBody>
          <a:bodyPr/>
          <a:lstStyle/>
          <a:p>
            <a:r>
              <a:rPr lang="tr-TR"/>
              <a:t>Dağıtılmış kontrol sistemi</a:t>
            </a:r>
            <a:endParaRPr lang="en-NL" dirty="0"/>
          </a:p>
        </p:txBody>
      </p:sp>
      <p:pic>
        <p:nvPicPr>
          <p:cNvPr id="6" name="Grafik 4" descr="Schaltschr_Raum_2_multi_oTxt.jpg">
            <a:extLst>
              <a:ext uri="{FF2B5EF4-FFF2-40B4-BE49-F238E27FC236}">
                <a16:creationId xmlns:a16="http://schemas.microsoft.com/office/drawing/2014/main" id="{65987A8E-15B8-462B-86B3-15CFE92256F0}"/>
              </a:ext>
            </a:extLst>
          </p:cNvPr>
          <p:cNvPicPr>
            <a:picLocks noChangeAspect="1"/>
          </p:cNvPicPr>
          <p:nvPr/>
        </p:nvPicPr>
        <p:blipFill rotWithShape="1">
          <a:blip r:embed="rId2" cstate="print">
            <a:clrChange>
              <a:clrFrom>
                <a:srgbClr val="FFFFFF"/>
              </a:clrFrom>
              <a:clrTo>
                <a:srgbClr val="FFFFFF">
                  <a:alpha val="0"/>
                </a:srgbClr>
              </a:clrTo>
            </a:clrChange>
          </a:blip>
          <a:srcRect b="15322"/>
          <a:stretch/>
        </p:blipFill>
        <p:spPr bwMode="auto">
          <a:xfrm>
            <a:off x="1847481" y="2835680"/>
            <a:ext cx="8400084" cy="2695097"/>
          </a:xfrm>
          <a:prstGeom prst="rect">
            <a:avLst/>
          </a:prstGeom>
          <a:noFill/>
          <a:ln w="9525">
            <a:noFill/>
            <a:miter lim="800000"/>
            <a:headEnd/>
            <a:tailEnd/>
          </a:ln>
        </p:spPr>
      </p:pic>
      <p:sp>
        <p:nvSpPr>
          <p:cNvPr id="7" name="TextBox 6">
            <a:extLst>
              <a:ext uri="{FF2B5EF4-FFF2-40B4-BE49-F238E27FC236}">
                <a16:creationId xmlns:a16="http://schemas.microsoft.com/office/drawing/2014/main" id="{35336D15-288B-42D4-B838-AAD4189DC3B7}"/>
              </a:ext>
            </a:extLst>
          </p:cNvPr>
          <p:cNvSpPr txBox="1"/>
          <p:nvPr/>
        </p:nvSpPr>
        <p:spPr>
          <a:xfrm>
            <a:off x="10135975" y="2781059"/>
            <a:ext cx="2205908" cy="584775"/>
          </a:xfrm>
          <a:prstGeom prst="rect">
            <a:avLst/>
          </a:prstGeom>
          <a:noFill/>
        </p:spPr>
        <p:txBody>
          <a:bodyPr wrap="square" rtlCol="0">
            <a:spAutoFit/>
          </a:bodyPr>
          <a:lstStyle/>
          <a:p>
            <a:r>
              <a:rPr lang="tr-TR" sz="1600">
                <a:latin typeface="+mn-lt"/>
              </a:rPr>
              <a:t>Hava </a:t>
            </a:r>
          </a:p>
          <a:p>
            <a:r>
              <a:rPr lang="tr-TR" sz="1600">
                <a:latin typeface="+mn-lt"/>
              </a:rPr>
              <a:t>Beslemesi </a:t>
            </a:r>
            <a:r>
              <a:rPr lang="en-US" sz="1600">
                <a:latin typeface="+mn-lt"/>
              </a:rPr>
              <a:t>(</a:t>
            </a:r>
            <a:r>
              <a:rPr lang="en-US" sz="1600" dirty="0">
                <a:latin typeface="+mn-lt"/>
              </a:rPr>
              <a:t>1)</a:t>
            </a:r>
            <a:endParaRPr lang="en-NL" sz="1600" dirty="0">
              <a:latin typeface="+mn-lt"/>
            </a:endParaRPr>
          </a:p>
        </p:txBody>
      </p:sp>
      <p:cxnSp>
        <p:nvCxnSpPr>
          <p:cNvPr id="8" name="Connector: Elbow 7">
            <a:extLst>
              <a:ext uri="{FF2B5EF4-FFF2-40B4-BE49-F238E27FC236}">
                <a16:creationId xmlns:a16="http://schemas.microsoft.com/office/drawing/2014/main" id="{6178C9BA-6E6C-4B96-9DD6-6ACCCB8D29EB}"/>
              </a:ext>
            </a:extLst>
          </p:cNvPr>
          <p:cNvCxnSpPr>
            <a:cxnSpLocks/>
          </p:cNvCxnSpPr>
          <p:nvPr/>
        </p:nvCxnSpPr>
        <p:spPr>
          <a:xfrm>
            <a:off x="1398324" y="4465345"/>
            <a:ext cx="1131516" cy="726878"/>
          </a:xfrm>
          <a:prstGeom prst="bentConnector3">
            <a:avLst>
              <a:gd name="adj1" fmla="val 99385"/>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9F6E059-E492-4F6A-AD31-F1728CAD4EB7}"/>
              </a:ext>
            </a:extLst>
          </p:cNvPr>
          <p:cNvSpPr txBox="1"/>
          <p:nvPr/>
        </p:nvSpPr>
        <p:spPr>
          <a:xfrm>
            <a:off x="330242" y="4246196"/>
            <a:ext cx="1476599" cy="584775"/>
          </a:xfrm>
          <a:prstGeom prst="rect">
            <a:avLst/>
          </a:prstGeom>
          <a:noFill/>
        </p:spPr>
        <p:txBody>
          <a:bodyPr wrap="square" rtlCol="0">
            <a:spAutoFit/>
          </a:bodyPr>
          <a:lstStyle/>
          <a:p>
            <a:r>
              <a:rPr lang="tr-TR" sz="1600">
                <a:latin typeface="+mn-lt"/>
              </a:rPr>
              <a:t>Pnömatik kontrol kabini</a:t>
            </a:r>
            <a:endParaRPr lang="en-NL" sz="1600" dirty="0">
              <a:latin typeface="+mn-lt"/>
            </a:endParaRPr>
          </a:p>
        </p:txBody>
      </p:sp>
      <p:cxnSp>
        <p:nvCxnSpPr>
          <p:cNvPr id="10" name="Connector: Elbow 9">
            <a:extLst>
              <a:ext uri="{FF2B5EF4-FFF2-40B4-BE49-F238E27FC236}">
                <a16:creationId xmlns:a16="http://schemas.microsoft.com/office/drawing/2014/main" id="{1673E902-C690-477C-A28E-DA2EF60B33F7}"/>
              </a:ext>
            </a:extLst>
          </p:cNvPr>
          <p:cNvCxnSpPr>
            <a:cxnSpLocks/>
            <a:endCxn id="11" idx="2"/>
          </p:cNvCxnSpPr>
          <p:nvPr/>
        </p:nvCxnSpPr>
        <p:spPr>
          <a:xfrm rot="10800000">
            <a:off x="1078214" y="3451641"/>
            <a:ext cx="1522746" cy="428930"/>
          </a:xfrm>
          <a:prstGeom prst="bentConnector2">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7F6C2D-2A7E-49E1-803F-A0F49E9FB9E4}"/>
              </a:ext>
            </a:extLst>
          </p:cNvPr>
          <p:cNvSpPr txBox="1"/>
          <p:nvPr/>
        </p:nvSpPr>
        <p:spPr>
          <a:xfrm>
            <a:off x="245656" y="2866866"/>
            <a:ext cx="1665115" cy="584775"/>
          </a:xfrm>
          <a:prstGeom prst="rect">
            <a:avLst/>
          </a:prstGeom>
          <a:noFill/>
        </p:spPr>
        <p:txBody>
          <a:bodyPr wrap="square" rtlCol="0">
            <a:spAutoFit/>
          </a:bodyPr>
          <a:lstStyle/>
          <a:p>
            <a:pPr algn="ctr"/>
            <a:r>
              <a:rPr lang="tr-TR" sz="1600">
                <a:latin typeface="+mn-lt"/>
              </a:rPr>
              <a:t>Elektrik ve pnömatik hatlar</a:t>
            </a:r>
            <a:endParaRPr lang="en-NL" sz="1600" dirty="0">
              <a:latin typeface="+mn-lt"/>
            </a:endParaRPr>
          </a:p>
        </p:txBody>
      </p:sp>
      <p:sp>
        <p:nvSpPr>
          <p:cNvPr id="12" name="TextBox 11">
            <a:extLst>
              <a:ext uri="{FF2B5EF4-FFF2-40B4-BE49-F238E27FC236}">
                <a16:creationId xmlns:a16="http://schemas.microsoft.com/office/drawing/2014/main" id="{B7F0171D-4870-49A6-93DF-928245B6552F}"/>
              </a:ext>
            </a:extLst>
          </p:cNvPr>
          <p:cNvSpPr txBox="1"/>
          <p:nvPr/>
        </p:nvSpPr>
        <p:spPr>
          <a:xfrm>
            <a:off x="10161657" y="3842049"/>
            <a:ext cx="1665115" cy="584775"/>
          </a:xfrm>
          <a:prstGeom prst="rect">
            <a:avLst/>
          </a:prstGeom>
          <a:noFill/>
        </p:spPr>
        <p:txBody>
          <a:bodyPr wrap="square" rtlCol="0">
            <a:spAutoFit/>
          </a:bodyPr>
          <a:lstStyle/>
          <a:p>
            <a:pPr algn="ctr"/>
            <a:r>
              <a:rPr lang="tr-TR" sz="1600">
                <a:latin typeface="+mn-lt"/>
              </a:rPr>
              <a:t>Ana PLC Odası </a:t>
            </a:r>
            <a:r>
              <a:rPr lang="en-US" sz="1600">
                <a:latin typeface="+mn-lt"/>
              </a:rPr>
              <a:t>(</a:t>
            </a:r>
            <a:r>
              <a:rPr lang="en-US" sz="1600" dirty="0">
                <a:latin typeface="+mn-lt"/>
              </a:rPr>
              <a:t>PLC/DCS)</a:t>
            </a:r>
            <a:endParaRPr lang="en-NL" sz="1600" dirty="0">
              <a:latin typeface="+mn-lt"/>
            </a:endParaRPr>
          </a:p>
        </p:txBody>
      </p:sp>
      <p:cxnSp>
        <p:nvCxnSpPr>
          <p:cNvPr id="13" name="Connector: Elbow 12">
            <a:extLst>
              <a:ext uri="{FF2B5EF4-FFF2-40B4-BE49-F238E27FC236}">
                <a16:creationId xmlns:a16="http://schemas.microsoft.com/office/drawing/2014/main" id="{0A4C3392-B096-4F73-A631-809C0C47FC3A}"/>
              </a:ext>
            </a:extLst>
          </p:cNvPr>
          <p:cNvCxnSpPr>
            <a:cxnSpLocks/>
          </p:cNvCxnSpPr>
          <p:nvPr/>
        </p:nvCxnSpPr>
        <p:spPr>
          <a:xfrm>
            <a:off x="9277736" y="3467164"/>
            <a:ext cx="1716479" cy="413405"/>
          </a:xfrm>
          <a:prstGeom prst="bentConnector3">
            <a:avLst>
              <a:gd name="adj1" fmla="val 99720"/>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696B9B97-CEFF-4718-88B6-5FF554C5DC28}"/>
              </a:ext>
            </a:extLst>
          </p:cNvPr>
          <p:cNvCxnSpPr>
            <a:cxnSpLocks/>
            <a:endCxn id="31" idx="2"/>
          </p:cNvCxnSpPr>
          <p:nvPr/>
        </p:nvCxnSpPr>
        <p:spPr>
          <a:xfrm rot="5400000" flipH="1" flipV="1">
            <a:off x="6217710" y="2666726"/>
            <a:ext cx="432287" cy="228666"/>
          </a:xfrm>
          <a:prstGeom prst="bentConnector3">
            <a:avLst>
              <a:gd name="adj1" fmla="val 50000"/>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ABFEE6A-4562-4EBA-9919-368247A3C7C9}"/>
              </a:ext>
            </a:extLst>
          </p:cNvPr>
          <p:cNvSpPr txBox="1"/>
          <p:nvPr/>
        </p:nvSpPr>
        <p:spPr>
          <a:xfrm>
            <a:off x="5715628" y="1980140"/>
            <a:ext cx="1665115" cy="584775"/>
          </a:xfrm>
          <a:prstGeom prst="rect">
            <a:avLst/>
          </a:prstGeom>
          <a:noFill/>
        </p:spPr>
        <p:txBody>
          <a:bodyPr wrap="square" rtlCol="0">
            <a:spAutoFit/>
          </a:bodyPr>
          <a:lstStyle/>
          <a:p>
            <a:pPr algn="ctr"/>
            <a:r>
              <a:rPr lang="en-US" sz="1600">
                <a:latin typeface="+mn-lt"/>
              </a:rPr>
              <a:t>Fieldbus </a:t>
            </a:r>
            <a:r>
              <a:rPr lang="tr-TR" sz="1600">
                <a:latin typeface="+mn-lt"/>
              </a:rPr>
              <a:t>haberleşme</a:t>
            </a:r>
            <a:endParaRPr lang="en-NL" sz="1600" dirty="0">
              <a:latin typeface="+mn-lt"/>
            </a:endParaRPr>
          </a:p>
        </p:txBody>
      </p:sp>
    </p:spTree>
    <p:extLst>
      <p:ext uri="{BB962C8B-B14F-4D97-AF65-F5344CB8AC3E}">
        <p14:creationId xmlns:p14="http://schemas.microsoft.com/office/powerpoint/2010/main" val="2297626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F487DEB-6D8E-4A09-B2EB-8BBC844C9AE4}"/>
              </a:ext>
            </a:extLst>
          </p:cNvPr>
          <p:cNvGraphicFramePr>
            <a:graphicFrameLocks noGrp="1"/>
          </p:cNvGraphicFramePr>
          <p:nvPr>
            <p:extLst>
              <p:ext uri="{D42A27DB-BD31-4B8C-83A1-F6EECF244321}">
                <p14:modId xmlns:p14="http://schemas.microsoft.com/office/powerpoint/2010/main" val="1678947248"/>
              </p:ext>
            </p:extLst>
          </p:nvPr>
        </p:nvGraphicFramePr>
        <p:xfrm>
          <a:off x="226863" y="2099120"/>
          <a:ext cx="11402145" cy="4328160"/>
        </p:xfrm>
        <a:graphic>
          <a:graphicData uri="http://schemas.openxmlformats.org/drawingml/2006/table">
            <a:tbl>
              <a:tblPr firstRow="1" bandRow="1">
                <a:tableStyleId>{93296810-A885-4BE3-A3E7-6D5BEEA58F35}</a:tableStyleId>
              </a:tblPr>
              <a:tblGrid>
                <a:gridCol w="4433627">
                  <a:extLst>
                    <a:ext uri="{9D8B030D-6E8A-4147-A177-3AD203B41FA5}">
                      <a16:colId xmlns:a16="http://schemas.microsoft.com/office/drawing/2014/main" val="2601757041"/>
                    </a:ext>
                  </a:extLst>
                </a:gridCol>
                <a:gridCol w="3549445">
                  <a:extLst>
                    <a:ext uri="{9D8B030D-6E8A-4147-A177-3AD203B41FA5}">
                      <a16:colId xmlns:a16="http://schemas.microsoft.com/office/drawing/2014/main" val="2804399061"/>
                    </a:ext>
                  </a:extLst>
                </a:gridCol>
                <a:gridCol w="3419073">
                  <a:extLst>
                    <a:ext uri="{9D8B030D-6E8A-4147-A177-3AD203B41FA5}">
                      <a16:colId xmlns:a16="http://schemas.microsoft.com/office/drawing/2014/main" val="1867176902"/>
                    </a:ext>
                  </a:extLst>
                </a:gridCol>
              </a:tblGrid>
              <a:tr h="970798">
                <a:tc>
                  <a:txBody>
                    <a:bodyPr/>
                    <a:lstStyle/>
                    <a:p>
                      <a:endParaRPr lang="en-NL" sz="1400" dirty="0"/>
                    </a:p>
                  </a:txBody>
                  <a:tcPr/>
                </a:tc>
                <a:tc>
                  <a:txBody>
                    <a:bodyPr/>
                    <a:lstStyle/>
                    <a:p>
                      <a:pPr algn="ctr"/>
                      <a:r>
                        <a:rPr lang="tr-TR" sz="1600"/>
                        <a:t>Merkezi</a:t>
                      </a:r>
                      <a:endParaRPr lang="en-US" sz="1600" dirty="0"/>
                    </a:p>
                    <a:p>
                      <a:pPr algn="ctr"/>
                      <a:endParaRPr lang="en-US" sz="1400" dirty="0"/>
                    </a:p>
                    <a:p>
                      <a:pPr algn="ctr"/>
                      <a:endParaRPr lang="en-US" sz="1400" dirty="0"/>
                    </a:p>
                    <a:p>
                      <a:pPr algn="ctr"/>
                      <a:endParaRPr lang="en-NL" sz="1400" dirty="0"/>
                    </a:p>
                  </a:txBody>
                  <a:tcPr/>
                </a:tc>
                <a:tc>
                  <a:txBody>
                    <a:bodyPr/>
                    <a:lstStyle/>
                    <a:p>
                      <a:pPr algn="ctr"/>
                      <a:r>
                        <a:rPr lang="tr-TR" sz="1600"/>
                        <a:t>Dağıtılmış</a:t>
                      </a:r>
                      <a:endParaRPr lang="en-NL" sz="1600" dirty="0"/>
                    </a:p>
                  </a:txBody>
                  <a:tcPr/>
                </a:tc>
                <a:extLst>
                  <a:ext uri="{0D108BD9-81ED-4DB2-BD59-A6C34878D82A}">
                    <a16:rowId xmlns:a16="http://schemas.microsoft.com/office/drawing/2014/main" val="3063859295"/>
                  </a:ext>
                </a:extLst>
              </a:tr>
              <a:tr h="299490">
                <a:tc>
                  <a:txBody>
                    <a:bodyPr/>
                    <a:lstStyle/>
                    <a:p>
                      <a:r>
                        <a:rPr lang="en-US" sz="1400" b="1"/>
                        <a:t>Ana kontrol sistemi</a:t>
                      </a:r>
                      <a:endParaRPr lang="en-NL" sz="1400" b="1" dirty="0"/>
                    </a:p>
                  </a:txBody>
                  <a:tcPr/>
                </a:tc>
                <a:tc>
                  <a:txBody>
                    <a:bodyPr/>
                    <a:lstStyle/>
                    <a:p>
                      <a:pPr algn="ctr"/>
                      <a:r>
                        <a:rPr lang="tr-TR" sz="1400"/>
                        <a:t>Çıkış için </a:t>
                      </a:r>
                      <a:r>
                        <a:rPr lang="en-US" sz="1400"/>
                        <a:t>IO </a:t>
                      </a:r>
                      <a:r>
                        <a:rPr lang="tr-TR" sz="1400"/>
                        <a:t>kartlar gerekli</a:t>
                      </a:r>
                      <a:endParaRPr lang="en-NL" sz="1400" dirty="0"/>
                    </a:p>
                  </a:txBody>
                  <a:tcPr/>
                </a:tc>
                <a:tc>
                  <a:txBody>
                    <a:bodyPr/>
                    <a:lstStyle/>
                    <a:p>
                      <a:pPr algn="ctr"/>
                      <a:r>
                        <a:rPr lang="tr-TR" sz="1400"/>
                        <a:t>Daha az </a:t>
                      </a:r>
                      <a:r>
                        <a:rPr lang="en-US" sz="1400"/>
                        <a:t>IO modu</a:t>
                      </a:r>
                      <a:r>
                        <a:rPr lang="tr-TR" sz="1400"/>
                        <a:t>lü</a:t>
                      </a:r>
                      <a:endParaRPr lang="en-NL" sz="1400" dirty="0"/>
                    </a:p>
                  </a:txBody>
                  <a:tcPr/>
                </a:tc>
                <a:extLst>
                  <a:ext uri="{0D108BD9-81ED-4DB2-BD59-A6C34878D82A}">
                    <a16:rowId xmlns:a16="http://schemas.microsoft.com/office/drawing/2014/main" val="2587189936"/>
                  </a:ext>
                </a:extLst>
              </a:tr>
              <a:tr h="299490">
                <a:tc>
                  <a:txBody>
                    <a:bodyPr/>
                    <a:lstStyle/>
                    <a:p>
                      <a:r>
                        <a:rPr lang="en-US" sz="1400" b="1"/>
                        <a:t>Fieldbus </a:t>
                      </a:r>
                      <a:r>
                        <a:rPr lang="tr-TR" sz="1400" b="1"/>
                        <a:t>uyumlu</a:t>
                      </a:r>
                      <a:endParaRPr lang="en-NL" sz="1400" b="1" dirty="0"/>
                    </a:p>
                  </a:txBody>
                  <a:tcPr/>
                </a:tc>
                <a:tc>
                  <a:txBody>
                    <a:bodyPr/>
                    <a:lstStyle/>
                    <a:p>
                      <a:pPr algn="ctr"/>
                      <a:r>
                        <a:rPr lang="tr-TR" sz="1400"/>
                        <a:t>Hayır</a:t>
                      </a:r>
                      <a:endParaRPr lang="en-NL" sz="1400" dirty="0"/>
                    </a:p>
                  </a:txBody>
                  <a:tcPr/>
                </a:tc>
                <a:tc>
                  <a:txBody>
                    <a:bodyPr/>
                    <a:lstStyle/>
                    <a:p>
                      <a:pPr algn="ctr"/>
                      <a:r>
                        <a:rPr lang="tr-TR" sz="1400"/>
                        <a:t>Genellikle Evet</a:t>
                      </a:r>
                      <a:endParaRPr lang="en-NL" sz="1400" dirty="0"/>
                    </a:p>
                  </a:txBody>
                  <a:tcPr/>
                </a:tc>
                <a:extLst>
                  <a:ext uri="{0D108BD9-81ED-4DB2-BD59-A6C34878D82A}">
                    <a16:rowId xmlns:a16="http://schemas.microsoft.com/office/drawing/2014/main" val="2802941902"/>
                  </a:ext>
                </a:extLst>
              </a:tr>
              <a:tr h="299490">
                <a:tc>
                  <a:txBody>
                    <a:bodyPr/>
                    <a:lstStyle/>
                    <a:p>
                      <a:r>
                        <a:rPr lang="en-US" sz="1400" b="1"/>
                        <a:t>Pnömatik </a:t>
                      </a:r>
                      <a:r>
                        <a:rPr lang="tr-TR" sz="1400" b="1"/>
                        <a:t>aktüatör </a:t>
                      </a:r>
                      <a:r>
                        <a:rPr lang="en-US" sz="1400" b="1"/>
                        <a:t>başına bileşenler</a:t>
                      </a:r>
                      <a:endParaRPr lang="en-NL" sz="1400" b="1" dirty="0"/>
                    </a:p>
                  </a:txBody>
                  <a:tcPr/>
                </a:tc>
                <a:tc>
                  <a:txBody>
                    <a:bodyPr/>
                    <a:lstStyle/>
                    <a:p>
                      <a:pPr algn="ctr"/>
                      <a:r>
                        <a:rPr lang="en-US" sz="1400"/>
                        <a:t>6-7</a:t>
                      </a:r>
                      <a:r>
                        <a:rPr lang="tr-TR" sz="1400"/>
                        <a:t> ad</a:t>
                      </a:r>
                      <a:endParaRPr lang="en-NL" sz="1400" dirty="0"/>
                    </a:p>
                  </a:txBody>
                  <a:tcPr/>
                </a:tc>
                <a:tc>
                  <a:txBody>
                    <a:bodyPr/>
                    <a:lstStyle/>
                    <a:p>
                      <a:pPr algn="ctr"/>
                      <a:r>
                        <a:rPr lang="en-US" sz="1400"/>
                        <a:t>2-3 </a:t>
                      </a:r>
                      <a:r>
                        <a:rPr lang="tr-TR" sz="1400"/>
                        <a:t>ad</a:t>
                      </a:r>
                      <a:endParaRPr lang="en-NL" sz="1400" dirty="0"/>
                    </a:p>
                  </a:txBody>
                  <a:tcPr/>
                </a:tc>
                <a:extLst>
                  <a:ext uri="{0D108BD9-81ED-4DB2-BD59-A6C34878D82A}">
                    <a16:rowId xmlns:a16="http://schemas.microsoft.com/office/drawing/2014/main" val="2999920614"/>
                  </a:ext>
                </a:extLst>
              </a:tr>
              <a:tr h="299490">
                <a:tc>
                  <a:txBody>
                    <a:bodyPr/>
                    <a:lstStyle/>
                    <a:p>
                      <a:r>
                        <a:rPr lang="tr-TR" sz="1400" b="1"/>
                        <a:t>Kurulum süresi</a:t>
                      </a:r>
                      <a:endParaRPr lang="en-NL" sz="1400" b="1" dirty="0"/>
                    </a:p>
                  </a:txBody>
                  <a:tcPr/>
                </a:tc>
                <a:tc>
                  <a:txBody>
                    <a:bodyPr/>
                    <a:lstStyle/>
                    <a:p>
                      <a:pPr algn="ctr"/>
                      <a:r>
                        <a:rPr lang="tr-TR" sz="1400"/>
                        <a:t>Uzun zaman gerektirir</a:t>
                      </a:r>
                      <a:endParaRPr lang="en-NL" sz="1400" dirty="0"/>
                    </a:p>
                  </a:txBody>
                  <a:tcPr/>
                </a:tc>
                <a:tc>
                  <a:txBody>
                    <a:bodyPr/>
                    <a:lstStyle/>
                    <a:p>
                      <a:pPr algn="ctr"/>
                      <a:r>
                        <a:rPr lang="tr-TR" sz="1400"/>
                        <a:t>Daha kısa zamanda kurulum sağlanır</a:t>
                      </a:r>
                      <a:endParaRPr lang="en-NL" sz="1400" dirty="0"/>
                    </a:p>
                  </a:txBody>
                  <a:tcPr/>
                </a:tc>
                <a:extLst>
                  <a:ext uri="{0D108BD9-81ED-4DB2-BD59-A6C34878D82A}">
                    <a16:rowId xmlns:a16="http://schemas.microsoft.com/office/drawing/2014/main" val="4290419450"/>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a:t>Kablo boyu </a:t>
                      </a:r>
                      <a:r>
                        <a:rPr lang="en-US" sz="1400" b="1"/>
                        <a:t>&amp; </a:t>
                      </a:r>
                      <a:r>
                        <a:rPr lang="tr-TR" sz="1400" b="1"/>
                        <a:t>adedi</a:t>
                      </a:r>
                      <a:endParaRPr lang="en-NL" sz="1400" b="1" dirty="0"/>
                    </a:p>
                  </a:txBody>
                  <a:tcPr/>
                </a:tc>
                <a:tc>
                  <a:txBody>
                    <a:bodyPr/>
                    <a:lstStyle/>
                    <a:p>
                      <a:pPr algn="ctr"/>
                      <a:r>
                        <a:rPr lang="tr-TR" sz="1400"/>
                        <a:t>Yüksel metraj</a:t>
                      </a:r>
                      <a:endParaRPr lang="en-NL" sz="1400" dirty="0"/>
                    </a:p>
                  </a:txBody>
                  <a:tcPr/>
                </a:tc>
                <a:tc>
                  <a:txBody>
                    <a:bodyPr/>
                    <a:lstStyle/>
                    <a:p>
                      <a:pPr algn="ctr"/>
                      <a:r>
                        <a:rPr lang="tr-TR" sz="1400"/>
                        <a:t>Daha az metraj ve karmaşa azlığı</a:t>
                      </a:r>
                      <a:endParaRPr lang="en-NL" sz="1400" dirty="0"/>
                    </a:p>
                  </a:txBody>
                  <a:tcPr/>
                </a:tc>
                <a:extLst>
                  <a:ext uri="{0D108BD9-81ED-4DB2-BD59-A6C34878D82A}">
                    <a16:rowId xmlns:a16="http://schemas.microsoft.com/office/drawing/2014/main" val="38400606"/>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Diagnostics </a:t>
                      </a:r>
                      <a:r>
                        <a:rPr lang="tr-TR" sz="1400" b="1"/>
                        <a:t>fonkisyon mümkün mü?</a:t>
                      </a:r>
                      <a:endParaRPr lang="en-NL" sz="1400" b="1" dirty="0"/>
                    </a:p>
                  </a:txBody>
                  <a:tcPr/>
                </a:tc>
                <a:tc>
                  <a:txBody>
                    <a:bodyPr/>
                    <a:lstStyle/>
                    <a:p>
                      <a:pPr algn="ctr"/>
                      <a:r>
                        <a:rPr lang="tr-TR" sz="1400"/>
                        <a:t>Hayır</a:t>
                      </a:r>
                      <a:endParaRPr lang="en-NL" sz="1400" dirty="0"/>
                    </a:p>
                  </a:txBody>
                  <a:tcPr/>
                </a:tc>
                <a:tc>
                  <a:txBody>
                    <a:bodyPr/>
                    <a:lstStyle/>
                    <a:p>
                      <a:pPr algn="ctr"/>
                      <a:r>
                        <a:rPr lang="tr-TR" sz="1400"/>
                        <a:t>V</a:t>
                      </a:r>
                      <a:r>
                        <a:rPr lang="en-US" sz="1400"/>
                        <a:t>alve terminal</a:t>
                      </a:r>
                      <a:r>
                        <a:rPr lang="tr-TR" sz="1400"/>
                        <a:t> ile mümkün</a:t>
                      </a:r>
                      <a:endParaRPr lang="en-NL" sz="1400" dirty="0"/>
                    </a:p>
                  </a:txBody>
                  <a:tcPr/>
                </a:tc>
                <a:extLst>
                  <a:ext uri="{0D108BD9-81ED-4DB2-BD59-A6C34878D82A}">
                    <a16:rowId xmlns:a16="http://schemas.microsoft.com/office/drawing/2014/main" val="239295531"/>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a:t>Arıza bulma/çözme</a:t>
                      </a:r>
                      <a:endParaRPr lang="en-NL" sz="1400" b="1" dirty="0"/>
                    </a:p>
                  </a:txBody>
                  <a:tcPr/>
                </a:tc>
                <a:tc>
                  <a:txBody>
                    <a:bodyPr/>
                    <a:lstStyle/>
                    <a:p>
                      <a:pPr algn="ctr"/>
                      <a:r>
                        <a:rPr lang="tr-TR" sz="1400"/>
                        <a:t>K</a:t>
                      </a:r>
                      <a:r>
                        <a:rPr lang="en-US" sz="1400"/>
                        <a:t>ompl</a:t>
                      </a:r>
                      <a:r>
                        <a:rPr lang="tr-TR" sz="1400"/>
                        <a:t>eks</a:t>
                      </a:r>
                      <a:endParaRPr lang="en-NL" sz="1400" dirty="0"/>
                    </a:p>
                  </a:txBody>
                  <a:tcPr/>
                </a:tc>
                <a:tc>
                  <a:txBody>
                    <a:bodyPr/>
                    <a:lstStyle/>
                    <a:p>
                      <a:pPr algn="ctr"/>
                      <a:r>
                        <a:rPr lang="tr-TR" sz="1400"/>
                        <a:t>Uygun araçlarla basit</a:t>
                      </a:r>
                      <a:endParaRPr lang="en-NL" sz="1400" dirty="0"/>
                    </a:p>
                  </a:txBody>
                  <a:tcPr/>
                </a:tc>
                <a:extLst>
                  <a:ext uri="{0D108BD9-81ED-4DB2-BD59-A6C34878D82A}">
                    <a16:rowId xmlns:a16="http://schemas.microsoft.com/office/drawing/2014/main" val="2799649947"/>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Manual </a:t>
                      </a:r>
                      <a:r>
                        <a:rPr lang="tr-TR" sz="1400" b="1"/>
                        <a:t>kontrol</a:t>
                      </a:r>
                      <a:r>
                        <a:rPr lang="en-US" sz="1400" b="1"/>
                        <a:t> (</a:t>
                      </a:r>
                      <a:r>
                        <a:rPr lang="tr-TR" sz="1400" b="1"/>
                        <a:t>erişebilirlik</a:t>
                      </a:r>
                      <a:r>
                        <a:rPr lang="en-US" sz="1400" b="1"/>
                        <a:t>)</a:t>
                      </a:r>
                      <a:endParaRPr lang="en-NL" sz="1400" b="1" dirty="0"/>
                    </a:p>
                  </a:txBody>
                  <a:tcPr/>
                </a:tc>
                <a:tc>
                  <a:txBody>
                    <a:bodyPr/>
                    <a:lstStyle/>
                    <a:p>
                      <a:pPr algn="ctr"/>
                      <a:r>
                        <a:rPr lang="tr-TR" sz="1400"/>
                        <a:t>Vana lokasyonuna bağlı</a:t>
                      </a:r>
                      <a:endParaRPr lang="en-NL" sz="1400" dirty="0"/>
                    </a:p>
                  </a:txBody>
                  <a:tcPr/>
                </a:tc>
                <a:tc>
                  <a:txBody>
                    <a:bodyPr/>
                    <a:lstStyle/>
                    <a:p>
                      <a:pPr algn="ctr"/>
                      <a:r>
                        <a:rPr lang="tr-TR" sz="1400"/>
                        <a:t>Merkezi</a:t>
                      </a:r>
                      <a:endParaRPr lang="en-NL" sz="1400" dirty="0"/>
                    </a:p>
                  </a:txBody>
                  <a:tcPr/>
                </a:tc>
                <a:extLst>
                  <a:ext uri="{0D108BD9-81ED-4DB2-BD59-A6C34878D82A}">
                    <a16:rowId xmlns:a16="http://schemas.microsoft.com/office/drawing/2014/main" val="170597600"/>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Tesis genişletme / modifikasyonlar</a:t>
                      </a:r>
                      <a:endParaRPr lang="en-NL" sz="1400" b="1" dirty="0"/>
                    </a:p>
                  </a:txBody>
                  <a:tcPr/>
                </a:tc>
                <a:tc>
                  <a:txBody>
                    <a:bodyPr/>
                    <a:lstStyle/>
                    <a:p>
                      <a:pPr algn="ctr"/>
                      <a:r>
                        <a:rPr lang="tr-TR" sz="1400"/>
                        <a:t>Kompleks</a:t>
                      </a:r>
                      <a:endParaRPr lang="en-NL" sz="1400" dirty="0"/>
                    </a:p>
                  </a:txBody>
                  <a:tcPr/>
                </a:tc>
                <a:tc>
                  <a:txBody>
                    <a:bodyPr/>
                    <a:lstStyle/>
                    <a:p>
                      <a:pPr algn="ctr"/>
                      <a:r>
                        <a:rPr lang="tr-TR" sz="1400"/>
                        <a:t>Modüler dizayn ile basit</a:t>
                      </a:r>
                      <a:endParaRPr lang="en-NL" sz="1400" dirty="0"/>
                    </a:p>
                  </a:txBody>
                  <a:tcPr/>
                </a:tc>
                <a:extLst>
                  <a:ext uri="{0D108BD9-81ED-4DB2-BD59-A6C34878D82A}">
                    <a16:rowId xmlns:a16="http://schemas.microsoft.com/office/drawing/2014/main" val="3824191525"/>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a:t>Harici</a:t>
                      </a:r>
                      <a:r>
                        <a:rPr lang="en-US" sz="1400" b="1"/>
                        <a:t> </a:t>
                      </a:r>
                      <a:r>
                        <a:rPr lang="en-US" sz="1400" b="1" dirty="0"/>
                        <a:t>IO signals</a:t>
                      </a:r>
                      <a:endParaRPr lang="en-NL" sz="1400" b="1" dirty="0"/>
                    </a:p>
                  </a:txBody>
                  <a:tcPr/>
                </a:tc>
                <a:tc>
                  <a:txBody>
                    <a:bodyPr/>
                    <a:lstStyle/>
                    <a:p>
                      <a:pPr algn="ctr"/>
                      <a:r>
                        <a:rPr lang="tr-TR" sz="1400"/>
                        <a:t>Her zaman mümkün olmaz</a:t>
                      </a:r>
                      <a:endParaRPr lang="en-NL" sz="1400" dirty="0"/>
                    </a:p>
                  </a:txBody>
                  <a:tcPr/>
                </a:tc>
                <a:tc>
                  <a:txBody>
                    <a:bodyPr/>
                    <a:lstStyle/>
                    <a:p>
                      <a:pPr algn="ctr"/>
                      <a:r>
                        <a:rPr lang="tr-TR" sz="1400"/>
                        <a:t>Kolay eklenebilir</a:t>
                      </a:r>
                      <a:endParaRPr lang="en-NL" sz="1400" dirty="0"/>
                    </a:p>
                  </a:txBody>
                  <a:tcPr/>
                </a:tc>
                <a:extLst>
                  <a:ext uri="{0D108BD9-81ED-4DB2-BD59-A6C34878D82A}">
                    <a16:rowId xmlns:a16="http://schemas.microsoft.com/office/drawing/2014/main" val="3770251789"/>
                  </a:ext>
                </a:extLst>
              </a:tr>
              <a:tr h="299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Tehlikeli ortamlar</a:t>
                      </a:r>
                      <a:r>
                        <a:rPr lang="tr-TR" sz="1400" b="1"/>
                        <a:t>             </a:t>
                      </a:r>
                      <a:r>
                        <a:rPr lang="en-US" sz="1400" b="1"/>
                        <a:t>(       </a:t>
                      </a:r>
                      <a:r>
                        <a:rPr lang="tr-TR" sz="1400" b="1"/>
                        <a:t>Petrokimya</a:t>
                      </a:r>
                      <a:r>
                        <a:rPr lang="en-US" sz="1400" b="1"/>
                        <a:t>, </a:t>
                      </a:r>
                      <a:r>
                        <a:rPr lang="tr-TR" sz="1400" b="1"/>
                        <a:t>Kimya</a:t>
                      </a:r>
                      <a:r>
                        <a:rPr lang="en-US" sz="1400" b="1"/>
                        <a:t>, </a:t>
                      </a:r>
                      <a:r>
                        <a:rPr lang="tr-TR" sz="1400" b="1"/>
                        <a:t>vs</a:t>
                      </a:r>
                      <a:r>
                        <a:rPr lang="en-US" sz="1400" b="1"/>
                        <a:t>)</a:t>
                      </a:r>
                      <a:endParaRPr lang="en-NL" sz="1400" b="1" dirty="0"/>
                    </a:p>
                  </a:txBody>
                  <a:tcPr/>
                </a:tc>
                <a:tc>
                  <a:txBody>
                    <a:bodyPr/>
                    <a:lstStyle/>
                    <a:p>
                      <a:pPr algn="ctr"/>
                      <a:r>
                        <a:rPr lang="tr-TR" sz="1400"/>
                        <a:t>Bütün ürünlere direkt etki</a:t>
                      </a:r>
                      <a:endParaRPr lang="en-NL" sz="1400" dirty="0"/>
                    </a:p>
                  </a:txBody>
                  <a:tcPr/>
                </a:tc>
                <a:tc>
                  <a:txBody>
                    <a:bodyPr/>
                    <a:lstStyle/>
                    <a:p>
                      <a:pPr marL="0" marR="0" lvl="0" indent="0" algn="ctr" defTabSz="897301" rtl="0" eaLnBrk="1" fontAlgn="auto" latinLnBrk="0" hangingPunct="1">
                        <a:lnSpc>
                          <a:spcPct val="100000"/>
                        </a:lnSpc>
                        <a:spcBef>
                          <a:spcPts val="0"/>
                        </a:spcBef>
                        <a:spcAft>
                          <a:spcPts val="0"/>
                        </a:spcAft>
                        <a:buClrTx/>
                        <a:buSzTx/>
                        <a:buFontTx/>
                        <a:buNone/>
                        <a:tabLst/>
                        <a:defRPr/>
                      </a:pPr>
                      <a:r>
                        <a:rPr lang="tr-TR" sz="1400"/>
                        <a:t>İyileştirilmiş çözüm</a:t>
                      </a:r>
                      <a:endParaRPr lang="en-NL" sz="1400" dirty="0"/>
                    </a:p>
                  </a:txBody>
                  <a:tcPr/>
                </a:tc>
                <a:extLst>
                  <a:ext uri="{0D108BD9-81ED-4DB2-BD59-A6C34878D82A}">
                    <a16:rowId xmlns:a16="http://schemas.microsoft.com/office/drawing/2014/main" val="2915501568"/>
                  </a:ext>
                </a:extLst>
              </a:tr>
            </a:tbl>
          </a:graphicData>
        </a:graphic>
      </p:graphicFrame>
      <p:pic>
        <p:nvPicPr>
          <p:cNvPr id="6" name="Picture 1">
            <a:extLst>
              <a:ext uri="{FF2B5EF4-FFF2-40B4-BE49-F238E27FC236}">
                <a16:creationId xmlns:a16="http://schemas.microsoft.com/office/drawing/2014/main" id="{54B95346-71E9-4A9A-89C2-D9F634840D3E}"/>
              </a:ext>
            </a:extLst>
          </p:cNvPr>
          <p:cNvPicPr>
            <a:picLocks noChangeAspect="1" noChangeArrowheads="1"/>
          </p:cNvPicPr>
          <p:nvPr/>
        </p:nvPicPr>
        <p:blipFill rotWithShape="1">
          <a:blip r:embed="rId2" cstate="print"/>
          <a:srcRect l="15652" t="30123" r="57113" b="46707"/>
          <a:stretch/>
        </p:blipFill>
        <p:spPr bwMode="auto">
          <a:xfrm>
            <a:off x="9171059" y="2362905"/>
            <a:ext cx="1428497" cy="683291"/>
          </a:xfrm>
          <a:prstGeom prst="rect">
            <a:avLst/>
          </a:prstGeom>
          <a:noFill/>
          <a:ln w="9525">
            <a:noFill/>
            <a:miter lim="800000"/>
            <a:headEnd/>
            <a:tailEnd/>
          </a:ln>
        </p:spPr>
      </p:pic>
      <p:pic>
        <p:nvPicPr>
          <p:cNvPr id="7" name="Picture 1">
            <a:extLst>
              <a:ext uri="{FF2B5EF4-FFF2-40B4-BE49-F238E27FC236}">
                <a16:creationId xmlns:a16="http://schemas.microsoft.com/office/drawing/2014/main" id="{BDF6B637-4671-4BA9-B7E0-878276515410}"/>
              </a:ext>
            </a:extLst>
          </p:cNvPr>
          <p:cNvPicPr>
            <a:picLocks noChangeAspect="1" noChangeArrowheads="1"/>
          </p:cNvPicPr>
          <p:nvPr/>
        </p:nvPicPr>
        <p:blipFill rotWithShape="1">
          <a:blip r:embed="rId2" cstate="print"/>
          <a:srcRect l="15567" t="64593" r="58551" b="15946"/>
          <a:stretch/>
        </p:blipFill>
        <p:spPr bwMode="auto">
          <a:xfrm>
            <a:off x="5683044" y="2361412"/>
            <a:ext cx="1619884" cy="684784"/>
          </a:xfrm>
          <a:prstGeom prst="rect">
            <a:avLst/>
          </a:prstGeom>
          <a:noFill/>
          <a:ln w="9525">
            <a:noFill/>
            <a:miter lim="800000"/>
            <a:headEnd/>
            <a:tailEnd/>
          </a:ln>
        </p:spPr>
      </p:pic>
      <p:sp>
        <p:nvSpPr>
          <p:cNvPr id="8" name="Titel 2">
            <a:extLst>
              <a:ext uri="{FF2B5EF4-FFF2-40B4-BE49-F238E27FC236}">
                <a16:creationId xmlns:a16="http://schemas.microsoft.com/office/drawing/2014/main" id="{0CCC8BC7-5311-4E8D-945B-803657F3FD58}"/>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Pnömatik kontrol kabinlerine nasıl karar verilir?</a:t>
            </a:r>
            <a:endParaRPr lang="en-GB" dirty="0">
              <a:solidFill>
                <a:srgbClr val="000000"/>
              </a:solidFill>
            </a:endParaRPr>
          </a:p>
        </p:txBody>
      </p:sp>
      <p:pic>
        <p:nvPicPr>
          <p:cNvPr id="9" name="Picture 4">
            <a:extLst>
              <a:ext uri="{FF2B5EF4-FFF2-40B4-BE49-F238E27FC236}">
                <a16:creationId xmlns:a16="http://schemas.microsoft.com/office/drawing/2014/main" id="{571CD00F-18ED-469E-97D2-C6BFC3874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735" y="6160293"/>
            <a:ext cx="259111" cy="22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47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ATEX bölgesinin ekipman maliyeti üzerindeki etkisi</a:t>
            </a:r>
            <a:endParaRPr lang="en-GB" dirty="0">
              <a:solidFill>
                <a:srgbClr val="000000"/>
              </a:solidFill>
            </a:endParaRPr>
          </a:p>
        </p:txBody>
      </p:sp>
      <p:pic>
        <p:nvPicPr>
          <p:cNvPr id="8196" name="Picture 4" descr="ATEX equipment and zones explained - ScienceDirect">
            <a:extLst>
              <a:ext uri="{FF2B5EF4-FFF2-40B4-BE49-F238E27FC236}">
                <a16:creationId xmlns:a16="http://schemas.microsoft.com/office/drawing/2014/main" id="{045F2273-2AF0-4518-9337-D25199D53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06" y="2222753"/>
            <a:ext cx="6954698" cy="34402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101">
            <a:extLst>
              <a:ext uri="{FF2B5EF4-FFF2-40B4-BE49-F238E27FC236}">
                <a16:creationId xmlns:a16="http://schemas.microsoft.com/office/drawing/2014/main" id="{E06C05D8-C9E4-4062-ADDA-0F28F7B48B8A}"/>
              </a:ext>
            </a:extLst>
          </p:cNvPr>
          <p:cNvSpPr txBox="1"/>
          <p:nvPr/>
        </p:nvSpPr>
        <p:spPr>
          <a:xfrm>
            <a:off x="935092" y="5929292"/>
            <a:ext cx="10093216" cy="400110"/>
          </a:xfrm>
          <a:prstGeom prst="rect">
            <a:avLst/>
          </a:prstGeom>
          <a:noFill/>
        </p:spPr>
        <p:txBody>
          <a:bodyPr wrap="square" rtlCol="0">
            <a:spAutoFit/>
          </a:bodyPr>
          <a:lstStyle/>
          <a:p>
            <a:pPr algn="ctr"/>
            <a:r>
              <a:rPr lang="en-US" sz="2000" b="1"/>
              <a:t>Not: Bu örnek gaz durumuna </a:t>
            </a:r>
            <a:r>
              <a:rPr lang="tr-TR" sz="2000" b="1"/>
              <a:t>aittir</a:t>
            </a:r>
            <a:r>
              <a:rPr lang="en-US" sz="2000" b="1"/>
              <a:t>, ancak aynısı toz için de geçerlidir.</a:t>
            </a:r>
            <a:endParaRPr lang="en-US" sz="2000" b="1" dirty="0"/>
          </a:p>
        </p:txBody>
      </p:sp>
      <p:pic>
        <p:nvPicPr>
          <p:cNvPr id="11" name="Picture 2">
            <a:extLst>
              <a:ext uri="{FF2B5EF4-FFF2-40B4-BE49-F238E27FC236}">
                <a16:creationId xmlns:a16="http://schemas.microsoft.com/office/drawing/2014/main" id="{4870CE43-E465-4843-BD5A-0ED2B959C7E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5170" y="4093537"/>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047906E-D5D5-42B2-8D1C-1C1D94AACC5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6345" y="4091827"/>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5A53FC-022D-41FC-9A0B-379602196E0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6613" y="4093537"/>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FB590F1-EAA3-4788-8998-F837EF4774F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7788" y="4091827"/>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B6248C6-F85A-45B6-BEFF-2EC87C414E3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1513" y="2838861"/>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1E6ADD8C-77A5-4E00-B15E-06AF443E3BD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2688" y="2837151"/>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DD8A7718-0A8D-4EF7-9063-86A5548908A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7237" y="3499579"/>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67968C7-1C4D-4E00-8CEE-12BCA730CDB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8412" y="3497869"/>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9DA11E8-79F3-4299-ACA0-AF7275348B1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7520" y="4088407"/>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EF9F715A-B6D8-4B65-B9FE-E033BC17CE7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6288" y="2825921"/>
            <a:ext cx="467382" cy="636858"/>
          </a:xfrm>
          <a:prstGeom prst="rect">
            <a:avLst/>
          </a:prstGeom>
          <a:noFill/>
          <a:extLst>
            <a:ext uri="{909E8E84-426E-40DD-AFC4-6F175D3DCCD1}">
              <a14:hiddenFill xmlns:a14="http://schemas.microsoft.com/office/drawing/2010/main">
                <a:solidFill>
                  <a:srgbClr val="FFFFFF"/>
                </a:solidFill>
              </a14:hiddenFill>
            </a:ext>
          </a:extLst>
        </p:spPr>
      </p:pic>
      <p:sp>
        <p:nvSpPr>
          <p:cNvPr id="68" name="Textfeld 101">
            <a:extLst>
              <a:ext uri="{FF2B5EF4-FFF2-40B4-BE49-F238E27FC236}">
                <a16:creationId xmlns:a16="http://schemas.microsoft.com/office/drawing/2014/main" id="{B0F6BB00-AE74-4368-BC69-962B793B98BD}"/>
              </a:ext>
            </a:extLst>
          </p:cNvPr>
          <p:cNvSpPr txBox="1"/>
          <p:nvPr/>
        </p:nvSpPr>
        <p:spPr>
          <a:xfrm>
            <a:off x="8038340" y="2382930"/>
            <a:ext cx="3187700" cy="400110"/>
          </a:xfrm>
          <a:prstGeom prst="rect">
            <a:avLst/>
          </a:prstGeom>
          <a:noFill/>
        </p:spPr>
        <p:txBody>
          <a:bodyPr wrap="square" rtlCol="0">
            <a:spAutoFit/>
          </a:bodyPr>
          <a:lstStyle/>
          <a:p>
            <a:pPr algn="ctr"/>
            <a:r>
              <a:rPr lang="tr-TR" sz="2000" b="1"/>
              <a:t>Ekipman maliyeti</a:t>
            </a:r>
            <a:endParaRPr lang="en-US" sz="2000" b="1" dirty="0"/>
          </a:p>
        </p:txBody>
      </p:sp>
      <p:pic>
        <p:nvPicPr>
          <p:cNvPr id="67" name="Picture 66">
            <a:extLst>
              <a:ext uri="{FF2B5EF4-FFF2-40B4-BE49-F238E27FC236}">
                <a16:creationId xmlns:a16="http://schemas.microsoft.com/office/drawing/2014/main" id="{FF33656F-AA8B-425B-A9DF-C76CEDA2D875}"/>
              </a:ext>
            </a:extLst>
          </p:cNvPr>
          <p:cNvPicPr>
            <a:picLocks noChangeAspect="1"/>
          </p:cNvPicPr>
          <p:nvPr/>
        </p:nvPicPr>
        <p:blipFill>
          <a:blip r:embed="rId4"/>
          <a:stretch>
            <a:fillRect/>
          </a:stretch>
        </p:blipFill>
        <p:spPr>
          <a:xfrm>
            <a:off x="7536833" y="2837151"/>
            <a:ext cx="4190714" cy="2312869"/>
          </a:xfrm>
          <a:prstGeom prst="rect">
            <a:avLst/>
          </a:prstGeom>
        </p:spPr>
      </p:pic>
    </p:spTree>
    <p:extLst>
      <p:ext uri="{BB962C8B-B14F-4D97-AF65-F5344CB8AC3E}">
        <p14:creationId xmlns:p14="http://schemas.microsoft.com/office/powerpoint/2010/main" val="95564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a:extLst>
              <a:ext uri="{FF2B5EF4-FFF2-40B4-BE49-F238E27FC236}">
                <a16:creationId xmlns:a16="http://schemas.microsoft.com/office/drawing/2014/main" id="{DC732188-94E0-4DB5-B2FB-F1C25A5E9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43" r="22954" b="57538"/>
          <a:stretch/>
        </p:blipFill>
        <p:spPr bwMode="auto">
          <a:xfrm>
            <a:off x="3231913" y="1934837"/>
            <a:ext cx="3206987" cy="332521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Pnömatik kontrol kabinlerinin faydaları</a:t>
            </a:r>
            <a:endParaRPr lang="en-GB" dirty="0">
              <a:solidFill>
                <a:srgbClr val="000000"/>
              </a:solidFill>
            </a:endParaRPr>
          </a:p>
        </p:txBody>
      </p:sp>
      <p:pic>
        <p:nvPicPr>
          <p:cNvPr id="5" name="Picture 4">
            <a:extLst>
              <a:ext uri="{FF2B5EF4-FFF2-40B4-BE49-F238E27FC236}">
                <a16:creationId xmlns:a16="http://schemas.microsoft.com/office/drawing/2014/main" id="{C80D4E44-084F-4B02-A11C-3A026D354B67}"/>
              </a:ext>
            </a:extLst>
          </p:cNvPr>
          <p:cNvPicPr>
            <a:picLocks noChangeAspect="1"/>
          </p:cNvPicPr>
          <p:nvPr/>
        </p:nvPicPr>
        <p:blipFill>
          <a:blip r:embed="rId3"/>
          <a:stretch>
            <a:fillRect/>
          </a:stretch>
        </p:blipFill>
        <p:spPr>
          <a:xfrm>
            <a:off x="724706" y="5003801"/>
            <a:ext cx="2546182" cy="1258586"/>
          </a:xfrm>
          <a:prstGeom prst="rect">
            <a:avLst/>
          </a:prstGeom>
        </p:spPr>
      </p:pic>
      <p:cxnSp>
        <p:nvCxnSpPr>
          <p:cNvPr id="40" name="Straight Connector 39">
            <a:extLst>
              <a:ext uri="{FF2B5EF4-FFF2-40B4-BE49-F238E27FC236}">
                <a16:creationId xmlns:a16="http://schemas.microsoft.com/office/drawing/2014/main" id="{D03FA74F-3A50-4BCF-8485-16E47C702E10}"/>
              </a:ext>
            </a:extLst>
          </p:cNvPr>
          <p:cNvCxnSpPr/>
          <p:nvPr/>
        </p:nvCxnSpPr>
        <p:spPr>
          <a:xfrm>
            <a:off x="5036641" y="5023667"/>
            <a:ext cx="0" cy="45228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5DEE56D-A802-476D-AA08-42F10AD5064D}"/>
              </a:ext>
            </a:extLst>
          </p:cNvPr>
          <p:cNvCxnSpPr>
            <a:cxnSpLocks/>
          </p:cNvCxnSpPr>
          <p:nvPr/>
        </p:nvCxnSpPr>
        <p:spPr>
          <a:xfrm>
            <a:off x="3270888" y="5475951"/>
            <a:ext cx="176575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D32B04F-A21D-4C8C-A714-FC2DCA1D2007}"/>
              </a:ext>
            </a:extLst>
          </p:cNvPr>
          <p:cNvCxnSpPr>
            <a:cxnSpLocks/>
          </p:cNvCxnSpPr>
          <p:nvPr/>
        </p:nvCxnSpPr>
        <p:spPr>
          <a:xfrm>
            <a:off x="5163641" y="5003801"/>
            <a:ext cx="0" cy="69849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FB1BFF-A05A-44D7-899C-57C5DF09BCC3}"/>
              </a:ext>
            </a:extLst>
          </p:cNvPr>
          <p:cNvCxnSpPr>
            <a:cxnSpLocks/>
          </p:cNvCxnSpPr>
          <p:nvPr/>
        </p:nvCxnSpPr>
        <p:spPr>
          <a:xfrm>
            <a:off x="5303341" y="4995810"/>
            <a:ext cx="0" cy="92218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5E2834-39E4-4ABA-B04A-A95F1FCEF3CC}"/>
              </a:ext>
            </a:extLst>
          </p:cNvPr>
          <p:cNvCxnSpPr>
            <a:cxnSpLocks/>
          </p:cNvCxnSpPr>
          <p:nvPr/>
        </p:nvCxnSpPr>
        <p:spPr>
          <a:xfrm flipV="1">
            <a:off x="3270888" y="5691851"/>
            <a:ext cx="1892753" cy="104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11832C9-08EB-4AE6-8081-083A60F6D19F}"/>
              </a:ext>
            </a:extLst>
          </p:cNvPr>
          <p:cNvCxnSpPr>
            <a:cxnSpLocks/>
          </p:cNvCxnSpPr>
          <p:nvPr/>
        </p:nvCxnSpPr>
        <p:spPr>
          <a:xfrm flipV="1">
            <a:off x="3016888" y="5917994"/>
            <a:ext cx="2286453"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Textfeld 101">
            <a:extLst>
              <a:ext uri="{FF2B5EF4-FFF2-40B4-BE49-F238E27FC236}">
                <a16:creationId xmlns:a16="http://schemas.microsoft.com/office/drawing/2014/main" id="{896CDCC3-AF6A-4384-9F71-0E9EB2D36C98}"/>
              </a:ext>
            </a:extLst>
          </p:cNvPr>
          <p:cNvSpPr txBox="1"/>
          <p:nvPr/>
        </p:nvSpPr>
        <p:spPr>
          <a:xfrm>
            <a:off x="2863377" y="5914583"/>
            <a:ext cx="2783100" cy="400110"/>
          </a:xfrm>
          <a:prstGeom prst="rect">
            <a:avLst/>
          </a:prstGeom>
          <a:noFill/>
        </p:spPr>
        <p:txBody>
          <a:bodyPr wrap="square" rtlCol="0">
            <a:spAutoFit/>
          </a:bodyPr>
          <a:lstStyle/>
          <a:p>
            <a:pPr algn="ctr"/>
            <a:r>
              <a:rPr lang="tr-TR" sz="2000" b="1"/>
              <a:t>Pnömatik hortum ağı</a:t>
            </a:r>
            <a:endParaRPr lang="en-US" sz="2000" b="1" dirty="0"/>
          </a:p>
        </p:txBody>
      </p:sp>
      <p:sp>
        <p:nvSpPr>
          <p:cNvPr id="52" name="TextBox 51">
            <a:extLst>
              <a:ext uri="{FF2B5EF4-FFF2-40B4-BE49-F238E27FC236}">
                <a16:creationId xmlns:a16="http://schemas.microsoft.com/office/drawing/2014/main" id="{CA78034E-305F-4A1D-964E-A4C3FD8019C2}"/>
              </a:ext>
            </a:extLst>
          </p:cNvPr>
          <p:cNvSpPr txBox="1"/>
          <p:nvPr/>
        </p:nvSpPr>
        <p:spPr>
          <a:xfrm>
            <a:off x="6794499" y="1941466"/>
            <a:ext cx="4864091" cy="4093428"/>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tr-TR" sz="2000" b="1" i="0" u="none" strike="noStrike" kern="0" cap="none" spc="0" normalizeH="0" baseline="0" noProof="0">
                <a:ln>
                  <a:noFill/>
                </a:ln>
                <a:solidFill>
                  <a:srgbClr val="00B0F0"/>
                </a:solidFill>
                <a:effectLst/>
                <a:uLnTx/>
                <a:uFillTx/>
              </a:rPr>
              <a:t>Faydalar</a:t>
            </a:r>
            <a:r>
              <a:rPr kumimoji="0" lang="en-GB" sz="2000" b="1" i="0" u="none" strike="noStrike" kern="0" cap="none" spc="0" normalizeH="0" baseline="0" noProof="0">
                <a:ln>
                  <a:noFill/>
                </a:ln>
                <a:solidFill>
                  <a:srgbClr val="00B0F0"/>
                </a:solidFill>
                <a:effectLst/>
                <a:uLnTx/>
                <a:uFillTx/>
              </a:rPr>
              <a:t>:</a:t>
            </a:r>
            <a:endParaRPr kumimoji="0" lang="tr-TR" sz="2000" b="1" i="0" u="none" strike="noStrike" kern="0" cap="none" spc="0" normalizeH="0" baseline="0" noProof="0">
              <a:ln>
                <a:noFill/>
              </a:ln>
              <a:solidFill>
                <a:srgbClr val="00B0F0"/>
              </a:solidFill>
              <a:effectLst/>
              <a:uLnTx/>
              <a:uFillTx/>
            </a:endParaRPr>
          </a:p>
          <a:p>
            <a:pPr marR="0" lvl="0" defTabSz="914400" eaLnBrk="1" fontAlgn="auto" latinLnBrk="0" hangingPunct="1">
              <a:lnSpc>
                <a:spcPct val="100000"/>
              </a:lnSpc>
              <a:spcBef>
                <a:spcPts val="0"/>
              </a:spcBef>
              <a:spcAft>
                <a:spcPts val="0"/>
              </a:spcAft>
              <a:buClrTx/>
              <a:buSzTx/>
              <a:tabLst/>
              <a:defRPr/>
            </a:pPr>
            <a:endParaRPr kumimoji="0" lang="en-GB" sz="2000" b="1" i="0" u="none" strike="noStrike" kern="0" cap="none" spc="0" normalizeH="0" baseline="0" noProof="0" dirty="0">
              <a:ln>
                <a:noFill/>
              </a:ln>
              <a:solidFill>
                <a:srgbClr val="00B0F0"/>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GB" sz="2000" i="0" u="none" strike="noStrike" kern="0" cap="none" spc="0" normalizeH="0" baseline="0" noProof="0">
                <a:ln>
                  <a:noFill/>
                </a:ln>
                <a:solidFill>
                  <a:schemeClr val="tx1">
                    <a:lumMod val="95000"/>
                    <a:lumOff val="5000"/>
                  </a:schemeClr>
                </a:solidFill>
                <a:effectLst/>
                <a:uLnTx/>
                <a:uFillTx/>
              </a:rPr>
              <a:t>Valf terminal teknolojisinin kullanımı</a:t>
            </a:r>
          </a:p>
          <a:p>
            <a:pPr marL="342900" marR="0" lvl="0" indent="-342900" defTabSz="914400" eaLnBrk="1" fontAlgn="auto" latinLnBrk="0" hangingPunct="1">
              <a:lnSpc>
                <a:spcPct val="100000"/>
              </a:lnSpc>
              <a:spcBef>
                <a:spcPts val="0"/>
              </a:spcBef>
              <a:spcAft>
                <a:spcPts val="0"/>
              </a:spcAft>
              <a:buClrTx/>
              <a:buSzTx/>
              <a:buFontTx/>
              <a:buChar char="-"/>
              <a:tabLst/>
              <a:defRPr/>
            </a:pPr>
            <a:endParaRPr kumimoji="0" lang="en-GB" sz="2000" i="0" u="none" strike="noStrike" kern="0" cap="none" spc="0" normalizeH="0" baseline="0" noProof="0">
              <a:ln>
                <a:noFill/>
              </a:ln>
              <a:solidFill>
                <a:schemeClr val="tx1">
                  <a:lumMod val="95000"/>
                  <a:lumOff val="5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GB" sz="2000" i="0" u="none" strike="noStrike" kern="0" cap="none" spc="0" normalizeH="0" baseline="0" noProof="0">
                <a:ln>
                  <a:noFill/>
                </a:ln>
                <a:solidFill>
                  <a:schemeClr val="tx1">
                    <a:lumMod val="95000"/>
                    <a:lumOff val="5000"/>
                  </a:schemeClr>
                </a:solidFill>
                <a:effectLst/>
                <a:uLnTx/>
                <a:uFillTx/>
              </a:rPr>
              <a:t>Ekipmanın daha güvenli bir bölgeye taşınması</a:t>
            </a:r>
          </a:p>
          <a:p>
            <a:pPr marL="342900" marR="0" lvl="0" indent="-342900" defTabSz="914400" eaLnBrk="1" fontAlgn="auto" latinLnBrk="0" hangingPunct="1">
              <a:lnSpc>
                <a:spcPct val="100000"/>
              </a:lnSpc>
              <a:spcBef>
                <a:spcPts val="0"/>
              </a:spcBef>
              <a:spcAft>
                <a:spcPts val="0"/>
              </a:spcAft>
              <a:buClrTx/>
              <a:buSzTx/>
              <a:buFontTx/>
              <a:buChar char="-"/>
              <a:tabLst/>
              <a:defRPr/>
            </a:pPr>
            <a:endParaRPr kumimoji="0" lang="en-GB" sz="2000" i="0" u="none" strike="noStrike" kern="0" cap="none" spc="0" normalizeH="0" baseline="0" noProof="0">
              <a:ln>
                <a:noFill/>
              </a:ln>
              <a:solidFill>
                <a:schemeClr val="tx1">
                  <a:lumMod val="95000"/>
                  <a:lumOff val="5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GB" sz="2000" i="0" u="none" strike="noStrike" kern="0" cap="none" spc="0" normalizeH="0" baseline="0" noProof="0">
                <a:ln>
                  <a:noFill/>
                </a:ln>
                <a:solidFill>
                  <a:schemeClr val="tx1">
                    <a:lumMod val="95000"/>
                    <a:lumOff val="5000"/>
                  </a:schemeClr>
                </a:solidFill>
                <a:effectLst/>
                <a:uLnTx/>
                <a:uFillTx/>
              </a:rPr>
              <a:t>Fieldbus iletişimi ile merkezi </a:t>
            </a:r>
            <a:r>
              <a:rPr kumimoji="0" lang="tr-TR" sz="2000" i="0" u="none" strike="noStrike" kern="0" cap="none" spc="0" normalizeH="0" baseline="0" noProof="0">
                <a:ln>
                  <a:noFill/>
                </a:ln>
                <a:solidFill>
                  <a:schemeClr val="tx1">
                    <a:lumMod val="95000"/>
                    <a:lumOff val="5000"/>
                  </a:schemeClr>
                </a:solidFill>
                <a:effectLst/>
                <a:uLnTx/>
                <a:uFillTx/>
              </a:rPr>
              <a:t>haberleşme</a:t>
            </a:r>
            <a:endParaRPr kumimoji="0" lang="en-GB" sz="2000" i="0" u="none" strike="noStrike" kern="0" cap="none" spc="0" normalizeH="0" baseline="0" noProof="0">
              <a:ln>
                <a:noFill/>
              </a:ln>
              <a:solidFill>
                <a:schemeClr val="tx1">
                  <a:lumMod val="95000"/>
                  <a:lumOff val="5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endParaRPr kumimoji="0" lang="en-GB" sz="2000" i="0" u="none" strike="noStrike" kern="0" cap="none" spc="0" normalizeH="0" baseline="0" noProof="0">
              <a:ln>
                <a:noFill/>
              </a:ln>
              <a:solidFill>
                <a:schemeClr val="tx1">
                  <a:lumMod val="95000"/>
                  <a:lumOff val="5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GB" sz="2000" i="0" u="none" strike="noStrike" kern="0" cap="none" spc="0" normalizeH="0" baseline="0" noProof="0">
                <a:ln>
                  <a:noFill/>
                </a:ln>
                <a:solidFill>
                  <a:schemeClr val="tx1">
                    <a:lumMod val="95000"/>
                    <a:lumOff val="5000"/>
                  </a:schemeClr>
                </a:solidFill>
                <a:effectLst/>
                <a:uLnTx/>
                <a:uFillTx/>
              </a:rPr>
              <a:t>Pnömatik solenoidlerin Dijital girişlerle kombinasyonu dahil. Ex</a:t>
            </a:r>
            <a:r>
              <a:rPr kumimoji="0" lang="tr-TR" sz="2000" i="0" u="none" strike="noStrike" kern="0" cap="none" spc="0" normalizeH="0" baseline="0" noProof="0">
                <a:ln>
                  <a:noFill/>
                </a:ln>
                <a:solidFill>
                  <a:schemeClr val="tx1">
                    <a:lumMod val="95000"/>
                    <a:lumOff val="5000"/>
                  </a:schemeClr>
                </a:solidFill>
                <a:effectLst/>
                <a:uLnTx/>
                <a:uFillTx/>
              </a:rPr>
              <a:t>i</a:t>
            </a:r>
            <a:r>
              <a:rPr kumimoji="0" lang="en-GB" sz="2000" i="0" u="none" strike="noStrike" kern="0" cap="none" spc="0" normalizeH="0" baseline="0" noProof="0">
                <a:ln>
                  <a:noFill/>
                </a:ln>
                <a:solidFill>
                  <a:schemeClr val="tx1">
                    <a:lumMod val="95000"/>
                    <a:lumOff val="5000"/>
                  </a:schemeClr>
                </a:solidFill>
                <a:effectLst/>
                <a:uLnTx/>
                <a:uFillTx/>
              </a:rPr>
              <a:t>a sinyalleri</a:t>
            </a:r>
          </a:p>
          <a:p>
            <a:pPr marL="342900" marR="0" lvl="0" indent="-342900" defTabSz="914400" eaLnBrk="1" fontAlgn="auto" latinLnBrk="0" hangingPunct="1">
              <a:lnSpc>
                <a:spcPct val="100000"/>
              </a:lnSpc>
              <a:spcBef>
                <a:spcPts val="0"/>
              </a:spcBef>
              <a:spcAft>
                <a:spcPts val="0"/>
              </a:spcAft>
              <a:buClrTx/>
              <a:buSzTx/>
              <a:buFontTx/>
              <a:buChar char="-"/>
              <a:tabLst/>
              <a:defRPr/>
            </a:pPr>
            <a:endParaRPr kumimoji="0" lang="en-GB" sz="2000" i="0" u="none" strike="noStrike" kern="0" cap="none" spc="0" normalizeH="0" baseline="0" noProof="0">
              <a:ln>
                <a:noFill/>
              </a:ln>
              <a:solidFill>
                <a:schemeClr val="tx1">
                  <a:lumMod val="95000"/>
                  <a:lumOff val="5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tr-TR" sz="2000" i="0" u="none" strike="noStrike" kern="0" cap="none" spc="0" normalizeH="0" baseline="0" noProof="0">
                <a:ln>
                  <a:noFill/>
                </a:ln>
                <a:solidFill>
                  <a:schemeClr val="tx1">
                    <a:lumMod val="95000"/>
                    <a:lumOff val="5000"/>
                  </a:schemeClr>
                </a:solidFill>
                <a:effectLst/>
                <a:uLnTx/>
                <a:uFillTx/>
              </a:rPr>
              <a:t>Tasarımı hazır </a:t>
            </a:r>
            <a:r>
              <a:rPr kumimoji="0" lang="en-GB" sz="2000" i="0" u="none" strike="noStrike" kern="0" cap="none" spc="0" normalizeH="0" baseline="0" noProof="0">
                <a:ln>
                  <a:noFill/>
                </a:ln>
                <a:solidFill>
                  <a:schemeClr val="tx1">
                    <a:lumMod val="95000"/>
                    <a:lumOff val="5000"/>
                  </a:schemeClr>
                </a:solidFill>
                <a:effectLst/>
                <a:uLnTx/>
                <a:uFillTx/>
              </a:rPr>
              <a:t>kontrol kabinleri</a:t>
            </a:r>
            <a:endParaRPr kumimoji="0" lang="en-GB" sz="2000" i="0" u="none" strike="noStrike" kern="0" cap="none" spc="0" normalizeH="0" baseline="0" noProof="0" dirty="0">
              <a:ln>
                <a:noFill/>
              </a:ln>
              <a:solidFill>
                <a:schemeClr val="tx1">
                  <a:lumMod val="95000"/>
                  <a:lumOff val="5000"/>
                </a:schemeClr>
              </a:solidFill>
              <a:effectLst/>
              <a:uLnTx/>
              <a:uFillTx/>
            </a:endParaRPr>
          </a:p>
        </p:txBody>
      </p:sp>
      <p:pic>
        <p:nvPicPr>
          <p:cNvPr id="54" name="Picture 4">
            <a:extLst>
              <a:ext uri="{FF2B5EF4-FFF2-40B4-BE49-F238E27FC236}">
                <a16:creationId xmlns:a16="http://schemas.microsoft.com/office/drawing/2014/main" id="{498B9A8C-742C-40CE-BCE3-45286ED62D1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5878" y="3697384"/>
            <a:ext cx="335695" cy="29079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CDE4E029-1A3C-4643-831A-A9B10CD76CC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2453" y="3842782"/>
            <a:ext cx="335695" cy="29079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8E1AC0C5-CD19-4294-A7CC-37936BA8B0E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8030" y="4878269"/>
            <a:ext cx="335695" cy="2907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9CB1AD76-3499-44D5-AA40-9AB1CA3E2C3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0782" y="2235615"/>
            <a:ext cx="335695" cy="29079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67336E3D-2FB3-4333-87B9-90C107B5474B}"/>
              </a:ext>
            </a:extLst>
          </p:cNvPr>
          <p:cNvSpPr txBox="1"/>
          <p:nvPr/>
        </p:nvSpPr>
        <p:spPr>
          <a:xfrm>
            <a:off x="200391" y="1986258"/>
            <a:ext cx="3070493" cy="233910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tr-TR" b="1" kern="0">
                <a:solidFill>
                  <a:srgbClr val="FF0000"/>
                </a:solidFill>
              </a:rPr>
              <a:t>Genel</a:t>
            </a:r>
            <a:r>
              <a:rPr lang="en-GB" b="1" kern="0">
                <a:solidFill>
                  <a:srgbClr val="FF0000"/>
                </a:solidFill>
              </a:rPr>
              <a:t> hata!</a:t>
            </a:r>
          </a:p>
          <a:p>
            <a:pPr marR="0" lvl="0" defTabSz="914400" eaLnBrk="1" fontAlgn="auto" latinLnBrk="0" hangingPunct="1">
              <a:lnSpc>
                <a:spcPct val="100000"/>
              </a:lnSpc>
              <a:spcBef>
                <a:spcPts val="0"/>
              </a:spcBef>
              <a:spcAft>
                <a:spcPts val="0"/>
              </a:spcAft>
              <a:buClrTx/>
              <a:buSzTx/>
              <a:tabLst/>
              <a:defRPr/>
            </a:pPr>
            <a:r>
              <a:rPr lang="en-GB" sz="1600" kern="0">
                <a:solidFill>
                  <a:srgbClr val="FF0000"/>
                </a:solidFill>
              </a:rPr>
              <a:t>Bir kabine monte edilmiş EX sertifikalı ürünler GÜVENLİ bir çözüm değildir. Hesaplamaların yanı sıra montaj prosedürünü de içeren tam tasarımın yönergeye uygun olması gerekir. Bu konu aynı zamanda valf </a:t>
            </a:r>
            <a:r>
              <a:rPr lang="tr-TR" sz="1600" kern="0">
                <a:solidFill>
                  <a:srgbClr val="FF0000"/>
                </a:solidFill>
              </a:rPr>
              <a:t>sistemleri</a:t>
            </a:r>
            <a:r>
              <a:rPr lang="en-GB" sz="1600" kern="0">
                <a:solidFill>
                  <a:srgbClr val="FF0000"/>
                </a:solidFill>
              </a:rPr>
              <a:t> için de geçerlidir.</a:t>
            </a:r>
            <a:endParaRPr kumimoji="0" lang="en-GB" sz="1600" i="0" u="none" strike="noStrike" kern="0" cap="none" spc="0" normalizeH="0" baseline="0" noProof="0" dirty="0">
              <a:ln>
                <a:noFill/>
              </a:ln>
              <a:solidFill>
                <a:schemeClr val="tx1">
                  <a:lumMod val="95000"/>
                  <a:lumOff val="5000"/>
                </a:schemeClr>
              </a:solidFill>
              <a:effectLst/>
              <a:uLnTx/>
              <a:uFillTx/>
            </a:endParaRPr>
          </a:p>
        </p:txBody>
      </p:sp>
      <p:pic>
        <p:nvPicPr>
          <p:cNvPr id="59" name="Picture 4">
            <a:extLst>
              <a:ext uri="{FF2B5EF4-FFF2-40B4-BE49-F238E27FC236}">
                <a16:creationId xmlns:a16="http://schemas.microsoft.com/office/drawing/2014/main" id="{6445386A-6A44-46F1-81BF-C765D80BA6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1560" y="4200461"/>
            <a:ext cx="335695" cy="2907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E89ECF70-7AB8-4DFA-9A19-BA1B74363FD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1053" y="3219308"/>
            <a:ext cx="335695" cy="290796"/>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9220">
            <a:extLst>
              <a:ext uri="{FF2B5EF4-FFF2-40B4-BE49-F238E27FC236}">
                <a16:creationId xmlns:a16="http://schemas.microsoft.com/office/drawing/2014/main" id="{43767E40-6DFD-4EDF-BCC1-9CE1FCDBC149}"/>
              </a:ext>
            </a:extLst>
          </p:cNvPr>
          <p:cNvSpPr/>
          <p:nvPr/>
        </p:nvSpPr>
        <p:spPr>
          <a:xfrm>
            <a:off x="4019106" y="3644220"/>
            <a:ext cx="1424756" cy="640484"/>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3387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Pnömatik kontrol kabinlerinin faydaları</a:t>
            </a:r>
            <a:endParaRPr lang="en-GB" dirty="0">
              <a:solidFill>
                <a:srgbClr val="000000"/>
              </a:solidFill>
            </a:endParaRPr>
          </a:p>
        </p:txBody>
      </p:sp>
      <p:pic>
        <p:nvPicPr>
          <p:cNvPr id="13" name="Picture 2" descr="Explosion-Proof ATEX Products | Scarlet Tech">
            <a:extLst>
              <a:ext uri="{FF2B5EF4-FFF2-40B4-BE49-F238E27FC236}">
                <a16:creationId xmlns:a16="http://schemas.microsoft.com/office/drawing/2014/main" id="{8DA0C042-B957-435D-8F49-9CBFE615E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163" y="1871880"/>
            <a:ext cx="7304137" cy="43824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BC39B18B-24DC-42CD-96DE-1F0074FCDCF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543" r="22954" b="57538"/>
          <a:stretch/>
        </p:blipFill>
        <p:spPr bwMode="auto">
          <a:xfrm>
            <a:off x="6602272" y="5128054"/>
            <a:ext cx="916128" cy="949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14611BB-234C-4B15-B630-99D8D529443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56427" y="5521048"/>
            <a:ext cx="916127" cy="69521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A1B9B524-B25D-4AAC-B4C6-F68930D1A76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4325"/>
          <a:stretch/>
        </p:blipFill>
        <p:spPr bwMode="auto">
          <a:xfrm>
            <a:off x="8268706" y="4237711"/>
            <a:ext cx="638909" cy="8395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01">
            <a:extLst>
              <a:ext uri="{FF2B5EF4-FFF2-40B4-BE49-F238E27FC236}">
                <a16:creationId xmlns:a16="http://schemas.microsoft.com/office/drawing/2014/main" id="{9398FE23-6286-40E5-8E52-6E924283EBE1}"/>
              </a:ext>
            </a:extLst>
          </p:cNvPr>
          <p:cNvSpPr txBox="1"/>
          <p:nvPr/>
        </p:nvSpPr>
        <p:spPr>
          <a:xfrm>
            <a:off x="2313467" y="6173730"/>
            <a:ext cx="2441073" cy="400110"/>
          </a:xfrm>
          <a:prstGeom prst="rect">
            <a:avLst/>
          </a:prstGeom>
          <a:noFill/>
        </p:spPr>
        <p:txBody>
          <a:bodyPr wrap="square" rtlCol="0">
            <a:spAutoFit/>
          </a:bodyPr>
          <a:lstStyle/>
          <a:p>
            <a:pPr algn="ctr"/>
            <a:r>
              <a:rPr lang="en-US" sz="2000" b="1" dirty="0"/>
              <a:t>€€€€</a:t>
            </a:r>
          </a:p>
        </p:txBody>
      </p:sp>
      <p:sp>
        <p:nvSpPr>
          <p:cNvPr id="18" name="Textfeld 101">
            <a:extLst>
              <a:ext uri="{FF2B5EF4-FFF2-40B4-BE49-F238E27FC236}">
                <a16:creationId xmlns:a16="http://schemas.microsoft.com/office/drawing/2014/main" id="{47213E8F-2B90-471C-9FD8-A2B8AFC97EE4}"/>
              </a:ext>
            </a:extLst>
          </p:cNvPr>
          <p:cNvSpPr txBox="1"/>
          <p:nvPr/>
        </p:nvSpPr>
        <p:spPr>
          <a:xfrm>
            <a:off x="5867400" y="6025762"/>
            <a:ext cx="2441073" cy="400110"/>
          </a:xfrm>
          <a:prstGeom prst="rect">
            <a:avLst/>
          </a:prstGeom>
          <a:noFill/>
        </p:spPr>
        <p:txBody>
          <a:bodyPr wrap="square" rtlCol="0">
            <a:spAutoFit/>
          </a:bodyPr>
          <a:lstStyle/>
          <a:p>
            <a:pPr algn="ctr"/>
            <a:r>
              <a:rPr lang="en-US" sz="2000" b="1" dirty="0"/>
              <a:t>€€€</a:t>
            </a:r>
          </a:p>
        </p:txBody>
      </p:sp>
      <p:sp>
        <p:nvSpPr>
          <p:cNvPr id="19" name="Textfeld 101">
            <a:extLst>
              <a:ext uri="{FF2B5EF4-FFF2-40B4-BE49-F238E27FC236}">
                <a16:creationId xmlns:a16="http://schemas.microsoft.com/office/drawing/2014/main" id="{905B3564-3BF7-4751-8FE2-DA21327779CF}"/>
              </a:ext>
            </a:extLst>
          </p:cNvPr>
          <p:cNvSpPr txBox="1"/>
          <p:nvPr/>
        </p:nvSpPr>
        <p:spPr>
          <a:xfrm>
            <a:off x="7358314" y="5014515"/>
            <a:ext cx="2441073" cy="400110"/>
          </a:xfrm>
          <a:prstGeom prst="rect">
            <a:avLst/>
          </a:prstGeom>
          <a:noFill/>
        </p:spPr>
        <p:txBody>
          <a:bodyPr wrap="square" rtlCol="0">
            <a:spAutoFit/>
          </a:bodyPr>
          <a:lstStyle/>
          <a:p>
            <a:pPr algn="ctr"/>
            <a:r>
              <a:rPr lang="en-US" sz="2000" b="1" dirty="0"/>
              <a:t>€</a:t>
            </a:r>
          </a:p>
        </p:txBody>
      </p:sp>
      <p:sp>
        <p:nvSpPr>
          <p:cNvPr id="20" name="TextBox 19">
            <a:extLst>
              <a:ext uri="{FF2B5EF4-FFF2-40B4-BE49-F238E27FC236}">
                <a16:creationId xmlns:a16="http://schemas.microsoft.com/office/drawing/2014/main" id="{4A502B72-062A-469B-8388-E74A37BB9E30}"/>
              </a:ext>
            </a:extLst>
          </p:cNvPr>
          <p:cNvSpPr txBox="1"/>
          <p:nvPr/>
        </p:nvSpPr>
        <p:spPr>
          <a:xfrm>
            <a:off x="2847975" y="2004966"/>
            <a:ext cx="5572115" cy="400110"/>
          </a:xfrm>
          <a:prstGeom prst="rect">
            <a:avLst/>
          </a:prstGeom>
          <a:noFill/>
        </p:spPr>
        <p:txBody>
          <a:bodyPr wrap="square" rtlCol="0">
            <a:spAutoFit/>
          </a:bodyPr>
          <a:lstStyle/>
          <a:p>
            <a:pPr marR="0" lvl="0" algn="ctr" defTabSz="914400" eaLnBrk="1" fontAlgn="auto" latinLnBrk="0" hangingPunct="1">
              <a:lnSpc>
                <a:spcPct val="100000"/>
              </a:lnSpc>
              <a:spcBef>
                <a:spcPts val="0"/>
              </a:spcBef>
              <a:spcAft>
                <a:spcPts val="0"/>
              </a:spcAft>
              <a:buClrTx/>
              <a:buSzTx/>
              <a:tabLst/>
              <a:defRPr/>
            </a:pPr>
            <a:r>
              <a:rPr lang="en-GB" sz="2000" b="1" kern="0">
                <a:solidFill>
                  <a:srgbClr val="00B0F0"/>
                </a:solidFill>
              </a:rPr>
              <a:t>Kabinin daha güvenli bir bölgeye taşınması</a:t>
            </a:r>
            <a:endParaRPr kumimoji="0" lang="en-GB" sz="2000" i="0" u="none" strike="noStrike" kern="0" cap="none" spc="0" normalizeH="0" baseline="0" noProof="0" dirty="0">
              <a:ln>
                <a:noFill/>
              </a:ln>
              <a:solidFill>
                <a:schemeClr val="tx1">
                  <a:lumMod val="95000"/>
                  <a:lumOff val="5000"/>
                </a:schemeClr>
              </a:solidFill>
              <a:effectLst/>
              <a:uLnTx/>
              <a:uFillTx/>
            </a:endParaRPr>
          </a:p>
        </p:txBody>
      </p:sp>
      <p:cxnSp>
        <p:nvCxnSpPr>
          <p:cNvPr id="3" name="Straight Connector 2">
            <a:extLst>
              <a:ext uri="{FF2B5EF4-FFF2-40B4-BE49-F238E27FC236}">
                <a16:creationId xmlns:a16="http://schemas.microsoft.com/office/drawing/2014/main" id="{4E8F74D7-A0AD-4032-B2CC-5A06672AAB96}"/>
              </a:ext>
            </a:extLst>
          </p:cNvPr>
          <p:cNvCxnSpPr/>
          <p:nvPr/>
        </p:nvCxnSpPr>
        <p:spPr>
          <a:xfrm flipH="1">
            <a:off x="4155115" y="5305647"/>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C1499E-5432-4087-8D0C-BD743C45A383}"/>
              </a:ext>
            </a:extLst>
          </p:cNvPr>
          <p:cNvCxnSpPr/>
          <p:nvPr/>
        </p:nvCxnSpPr>
        <p:spPr>
          <a:xfrm flipH="1">
            <a:off x="4150236" y="5447414"/>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BC4C0A-58D8-4187-8898-BD37310AB6BB}"/>
              </a:ext>
            </a:extLst>
          </p:cNvPr>
          <p:cNvCxnSpPr/>
          <p:nvPr/>
        </p:nvCxnSpPr>
        <p:spPr>
          <a:xfrm flipH="1">
            <a:off x="4152303" y="5372988"/>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CE0951-7DBB-4D69-AB8E-BCC9C00C5F35}"/>
              </a:ext>
            </a:extLst>
          </p:cNvPr>
          <p:cNvCxnSpPr/>
          <p:nvPr/>
        </p:nvCxnSpPr>
        <p:spPr>
          <a:xfrm flipH="1">
            <a:off x="4153774" y="5514755"/>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11B5942-728B-44F5-8A64-E3C5E4BDE0FD}"/>
              </a:ext>
            </a:extLst>
          </p:cNvPr>
          <p:cNvCxnSpPr/>
          <p:nvPr/>
        </p:nvCxnSpPr>
        <p:spPr>
          <a:xfrm flipH="1">
            <a:off x="5803840" y="4537297"/>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998F0C-5550-4E29-833C-DBF79DC479EB}"/>
              </a:ext>
            </a:extLst>
          </p:cNvPr>
          <p:cNvCxnSpPr/>
          <p:nvPr/>
        </p:nvCxnSpPr>
        <p:spPr>
          <a:xfrm flipH="1">
            <a:off x="5798961" y="4679064"/>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F82946-744D-40D4-BCDC-DB9A3716FDAA}"/>
              </a:ext>
            </a:extLst>
          </p:cNvPr>
          <p:cNvCxnSpPr/>
          <p:nvPr/>
        </p:nvCxnSpPr>
        <p:spPr>
          <a:xfrm flipH="1">
            <a:off x="5801028" y="4604638"/>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5D16DA-3B37-4466-B5B5-505241844DDD}"/>
              </a:ext>
            </a:extLst>
          </p:cNvPr>
          <p:cNvCxnSpPr/>
          <p:nvPr/>
        </p:nvCxnSpPr>
        <p:spPr>
          <a:xfrm flipH="1">
            <a:off x="5802499" y="4746405"/>
            <a:ext cx="246620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C7037915-97C2-4BB3-BF74-3A35B4772E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8249" y="4330268"/>
            <a:ext cx="309151" cy="655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0B1AED2C-6AF0-450A-ABB9-FFD2E89C637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2391" y="5077254"/>
            <a:ext cx="309151" cy="65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95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882686D-0A04-B69C-88DA-A767CD684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1963400" cy="6729413"/>
          </a:xfrm>
          <a:prstGeom prst="rect">
            <a:avLst/>
          </a:prstGeom>
        </p:spPr>
      </p:pic>
      <p:sp>
        <p:nvSpPr>
          <p:cNvPr id="6" name="Metin kutusu 5">
            <a:extLst>
              <a:ext uri="{FF2B5EF4-FFF2-40B4-BE49-F238E27FC236}">
                <a16:creationId xmlns:a16="http://schemas.microsoft.com/office/drawing/2014/main" id="{9C8EBC40-75FF-74B2-E83E-757098317CA7}"/>
              </a:ext>
            </a:extLst>
          </p:cNvPr>
          <p:cNvSpPr txBox="1"/>
          <p:nvPr/>
        </p:nvSpPr>
        <p:spPr>
          <a:xfrm>
            <a:off x="672845" y="4856884"/>
            <a:ext cx="11027542" cy="1723292"/>
          </a:xfrm>
          <a:prstGeom prst="rect">
            <a:avLst/>
          </a:prstGeom>
          <a:noFill/>
        </p:spPr>
        <p:txBody>
          <a:bodyPr wrap="square" rtlCol="0">
            <a:spAutoFit/>
          </a:bodyPr>
          <a:lstStyle/>
          <a:p>
            <a:pPr algn="ctr"/>
            <a:r>
              <a:rPr lang="tr-TR" sz="5299">
                <a:solidFill>
                  <a:schemeClr val="bg1"/>
                </a:solidFill>
              </a:rPr>
              <a:t>Pnömatik pano veMontajlı Ürünlerde Atex</a:t>
            </a:r>
            <a:endParaRPr lang="tr-TR" sz="5299" dirty="0">
              <a:solidFill>
                <a:schemeClr val="bg1"/>
              </a:solidFill>
            </a:endParaRPr>
          </a:p>
        </p:txBody>
      </p:sp>
      <p:sp>
        <p:nvSpPr>
          <p:cNvPr id="8" name="Metin kutusu 7">
            <a:extLst>
              <a:ext uri="{FF2B5EF4-FFF2-40B4-BE49-F238E27FC236}">
                <a16:creationId xmlns:a16="http://schemas.microsoft.com/office/drawing/2014/main" id="{BBBA48CE-3D2E-5CB1-2847-32A8CB4886E8}"/>
              </a:ext>
            </a:extLst>
          </p:cNvPr>
          <p:cNvSpPr txBox="1"/>
          <p:nvPr/>
        </p:nvSpPr>
        <p:spPr>
          <a:xfrm>
            <a:off x="2885103" y="3799834"/>
            <a:ext cx="7178195" cy="907813"/>
          </a:xfrm>
          <a:prstGeom prst="rect">
            <a:avLst/>
          </a:prstGeom>
          <a:noFill/>
        </p:spPr>
        <p:txBody>
          <a:bodyPr wrap="square" rtlCol="0">
            <a:spAutoFit/>
          </a:bodyPr>
          <a:lstStyle/>
          <a:p>
            <a:r>
              <a:rPr lang="tr-TR" sz="5299" b="1">
                <a:solidFill>
                  <a:schemeClr val="bg1"/>
                </a:solidFill>
              </a:rPr>
              <a:t>Festo San. Ve Tic.A.Ş.</a:t>
            </a:r>
            <a:endParaRPr lang="tr-TR" sz="5299" b="1" dirty="0">
              <a:solidFill>
                <a:schemeClr val="bg1"/>
              </a:solidFill>
            </a:endParaRPr>
          </a:p>
        </p:txBody>
      </p:sp>
      <p:pic>
        <p:nvPicPr>
          <p:cNvPr id="10" name="Resim 9">
            <a:extLst>
              <a:ext uri="{FF2B5EF4-FFF2-40B4-BE49-F238E27FC236}">
                <a16:creationId xmlns:a16="http://schemas.microsoft.com/office/drawing/2014/main" id="{6BCA2660-1A48-D231-94B4-BDC8A729F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786" y="597321"/>
            <a:ext cx="6803923" cy="4110326"/>
          </a:xfrm>
          <a:prstGeom prst="rect">
            <a:avLst/>
          </a:prstGeom>
        </p:spPr>
      </p:pic>
      <p:pic>
        <p:nvPicPr>
          <p:cNvPr id="1026" name="Picture 2">
            <a:extLst>
              <a:ext uri="{FF2B5EF4-FFF2-40B4-BE49-F238E27FC236}">
                <a16:creationId xmlns:a16="http://schemas.microsoft.com/office/drawing/2014/main" id="{52BC3926-FA67-F49A-8D30-F522E6101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3104" y="1751972"/>
            <a:ext cx="2591950" cy="90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6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0CD587B-7C76-423E-8767-2779A1F647AE}"/>
              </a:ext>
            </a:extLst>
          </p:cNvPr>
          <p:cNvPicPr>
            <a:picLocks noChangeAspect="1"/>
          </p:cNvPicPr>
          <p:nvPr/>
        </p:nvPicPr>
        <p:blipFill rotWithShape="1">
          <a:blip r:embed="rId2"/>
          <a:srcRect b="43623"/>
          <a:stretch/>
        </p:blipFill>
        <p:spPr>
          <a:xfrm>
            <a:off x="3746501" y="1485699"/>
            <a:ext cx="3147085" cy="2120569"/>
          </a:xfrm>
          <a:prstGeom prst="rect">
            <a:avLst/>
          </a:prstGeom>
        </p:spPr>
      </p:pic>
      <p:sp>
        <p:nvSpPr>
          <p:cNvPr id="14336" name="Rectangle 14335">
            <a:extLst>
              <a:ext uri="{FF2B5EF4-FFF2-40B4-BE49-F238E27FC236}">
                <a16:creationId xmlns:a16="http://schemas.microsoft.com/office/drawing/2014/main" id="{1384F31B-6FC9-40E9-8028-FE11C856649B}"/>
              </a:ext>
            </a:extLst>
          </p:cNvPr>
          <p:cNvSpPr/>
          <p:nvPr/>
        </p:nvSpPr>
        <p:spPr>
          <a:xfrm>
            <a:off x="5406981" y="3104179"/>
            <a:ext cx="785227" cy="25324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Pnömatik valf terminallerinin faydaları</a:t>
            </a:r>
            <a:endParaRPr lang="en-GB" dirty="0">
              <a:solidFill>
                <a:srgbClr val="000000"/>
              </a:solidFill>
            </a:endParaRPr>
          </a:p>
        </p:txBody>
      </p:sp>
      <p:pic>
        <p:nvPicPr>
          <p:cNvPr id="3" name="Picture 2">
            <a:extLst>
              <a:ext uri="{FF2B5EF4-FFF2-40B4-BE49-F238E27FC236}">
                <a16:creationId xmlns:a16="http://schemas.microsoft.com/office/drawing/2014/main" id="{44BB9165-EA35-48A0-BE56-8B12849A9DB4}"/>
              </a:ext>
            </a:extLst>
          </p:cNvPr>
          <p:cNvPicPr>
            <a:picLocks noChangeAspect="1"/>
          </p:cNvPicPr>
          <p:nvPr/>
        </p:nvPicPr>
        <p:blipFill rotWithShape="1">
          <a:blip r:embed="rId2"/>
          <a:srcRect t="58698" r="19153"/>
          <a:stretch/>
        </p:blipFill>
        <p:spPr>
          <a:xfrm>
            <a:off x="8993812" y="1367880"/>
            <a:ext cx="2916276" cy="1780660"/>
          </a:xfrm>
          <a:prstGeom prst="rect">
            <a:avLst/>
          </a:prstGeom>
        </p:spPr>
      </p:pic>
      <p:grpSp>
        <p:nvGrpSpPr>
          <p:cNvPr id="5" name="Group 4">
            <a:extLst>
              <a:ext uri="{FF2B5EF4-FFF2-40B4-BE49-F238E27FC236}">
                <a16:creationId xmlns:a16="http://schemas.microsoft.com/office/drawing/2014/main" id="{4B9867C4-3412-4810-A32D-01DFB5162736}"/>
              </a:ext>
            </a:extLst>
          </p:cNvPr>
          <p:cNvGrpSpPr/>
          <p:nvPr/>
        </p:nvGrpSpPr>
        <p:grpSpPr>
          <a:xfrm>
            <a:off x="1391216" y="3842412"/>
            <a:ext cx="2675063" cy="2396937"/>
            <a:chOff x="2946400" y="3682206"/>
            <a:chExt cx="2675063" cy="2396937"/>
          </a:xfrm>
        </p:grpSpPr>
        <p:pic>
          <p:nvPicPr>
            <p:cNvPr id="14338" name="Picture 2">
              <a:extLst>
                <a:ext uri="{FF2B5EF4-FFF2-40B4-BE49-F238E27FC236}">
                  <a16:creationId xmlns:a16="http://schemas.microsoft.com/office/drawing/2014/main" id="{F633A161-0C6F-4923-AAB1-27D31072F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299" y="3682206"/>
              <a:ext cx="1969256" cy="18695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01">
              <a:extLst>
                <a:ext uri="{FF2B5EF4-FFF2-40B4-BE49-F238E27FC236}">
                  <a16:creationId xmlns:a16="http://schemas.microsoft.com/office/drawing/2014/main" id="{C946558A-AA7E-4519-82CB-41BFE10126B2}"/>
                </a:ext>
              </a:extLst>
            </p:cNvPr>
            <p:cNvSpPr txBox="1"/>
            <p:nvPr/>
          </p:nvSpPr>
          <p:spPr>
            <a:xfrm>
              <a:off x="2946400" y="5679033"/>
              <a:ext cx="2675063" cy="400110"/>
            </a:xfrm>
            <a:prstGeom prst="rect">
              <a:avLst/>
            </a:prstGeom>
            <a:noFill/>
          </p:spPr>
          <p:txBody>
            <a:bodyPr wrap="square" rtlCol="0">
              <a:spAutoFit/>
            </a:bodyPr>
            <a:lstStyle/>
            <a:p>
              <a:pPr algn="ctr"/>
              <a:r>
                <a:rPr lang="en-US" sz="2000" b="1" dirty="0"/>
                <a:t>Limit Switch box Ex-d</a:t>
              </a:r>
            </a:p>
          </p:txBody>
        </p:sp>
      </p:grpSp>
      <p:pic>
        <p:nvPicPr>
          <p:cNvPr id="16" name="Picture 2">
            <a:extLst>
              <a:ext uri="{FF2B5EF4-FFF2-40B4-BE49-F238E27FC236}">
                <a16:creationId xmlns:a16="http://schemas.microsoft.com/office/drawing/2014/main" id="{52565ED0-9517-445E-BBB1-0AD9C56977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06" r="11398" b="68698"/>
          <a:stretch/>
        </p:blipFill>
        <p:spPr bwMode="auto">
          <a:xfrm flipH="1">
            <a:off x="7204310" y="3766212"/>
            <a:ext cx="2655385" cy="17015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101">
            <a:extLst>
              <a:ext uri="{FF2B5EF4-FFF2-40B4-BE49-F238E27FC236}">
                <a16:creationId xmlns:a16="http://schemas.microsoft.com/office/drawing/2014/main" id="{757824B8-8E6B-480B-AC0D-B2C97D22A17A}"/>
              </a:ext>
            </a:extLst>
          </p:cNvPr>
          <p:cNvSpPr txBox="1"/>
          <p:nvPr/>
        </p:nvSpPr>
        <p:spPr>
          <a:xfrm>
            <a:off x="6815245" y="5679033"/>
            <a:ext cx="3576010" cy="707886"/>
          </a:xfrm>
          <a:prstGeom prst="rect">
            <a:avLst/>
          </a:prstGeom>
          <a:noFill/>
        </p:spPr>
        <p:txBody>
          <a:bodyPr wrap="square" rtlCol="0">
            <a:spAutoFit/>
          </a:bodyPr>
          <a:lstStyle/>
          <a:p>
            <a:pPr algn="ctr"/>
            <a:r>
              <a:rPr lang="en-US" sz="2000" b="1" dirty="0"/>
              <a:t>Limit Switch box Ex-</a:t>
            </a:r>
            <a:r>
              <a:rPr lang="en-US" sz="2000" b="1" dirty="0" err="1"/>
              <a:t>ia</a:t>
            </a:r>
            <a:endParaRPr lang="en-US" sz="2000" b="1" dirty="0"/>
          </a:p>
          <a:p>
            <a:pPr algn="ctr"/>
            <a:r>
              <a:rPr lang="en-US" sz="2000" b="1"/>
              <a:t>(</a:t>
            </a:r>
            <a:r>
              <a:rPr lang="tr-TR" sz="2000" b="1"/>
              <a:t>kendinden emniyetli</a:t>
            </a:r>
            <a:r>
              <a:rPr lang="en-US" sz="2000" b="1"/>
              <a:t>)</a:t>
            </a:r>
            <a:endParaRPr lang="en-US" sz="2000" b="1" dirty="0"/>
          </a:p>
        </p:txBody>
      </p:sp>
      <p:cxnSp>
        <p:nvCxnSpPr>
          <p:cNvPr id="10" name="Straight Connector 9">
            <a:extLst>
              <a:ext uri="{FF2B5EF4-FFF2-40B4-BE49-F238E27FC236}">
                <a16:creationId xmlns:a16="http://schemas.microsoft.com/office/drawing/2014/main" id="{D41389BA-F1C7-471B-90FA-46EEE23FB802}"/>
              </a:ext>
            </a:extLst>
          </p:cNvPr>
          <p:cNvCxnSpPr/>
          <p:nvPr/>
        </p:nvCxnSpPr>
        <p:spPr>
          <a:xfrm>
            <a:off x="5041900" y="2933700"/>
            <a:ext cx="0" cy="218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889D627-A0A9-47A2-BA02-3257330AA193}"/>
              </a:ext>
            </a:extLst>
          </p:cNvPr>
          <p:cNvCxnSpPr>
            <a:cxnSpLocks/>
          </p:cNvCxnSpPr>
          <p:nvPr/>
        </p:nvCxnSpPr>
        <p:spPr>
          <a:xfrm>
            <a:off x="2578100" y="5118100"/>
            <a:ext cx="2463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54BA7C-2EDA-4F7F-9D87-0FE1FB65E1A6}"/>
              </a:ext>
            </a:extLst>
          </p:cNvPr>
          <p:cNvCxnSpPr>
            <a:cxnSpLocks/>
          </p:cNvCxnSpPr>
          <p:nvPr/>
        </p:nvCxnSpPr>
        <p:spPr>
          <a:xfrm>
            <a:off x="5771190" y="2552700"/>
            <a:ext cx="0" cy="236921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1A0892-EBB9-405B-AEA8-215F4CAB5E1F}"/>
              </a:ext>
            </a:extLst>
          </p:cNvPr>
          <p:cNvCxnSpPr>
            <a:cxnSpLocks/>
          </p:cNvCxnSpPr>
          <p:nvPr/>
        </p:nvCxnSpPr>
        <p:spPr>
          <a:xfrm>
            <a:off x="5771190" y="4921912"/>
            <a:ext cx="1654691"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D4A711-53C5-49F8-A848-F58F55D6D236}"/>
              </a:ext>
            </a:extLst>
          </p:cNvPr>
          <p:cNvCxnSpPr>
            <a:cxnSpLocks/>
          </p:cNvCxnSpPr>
          <p:nvPr/>
        </p:nvCxnSpPr>
        <p:spPr>
          <a:xfrm>
            <a:off x="267506" y="3580868"/>
            <a:ext cx="11460041" cy="254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341" name="Picture 14340">
            <a:extLst>
              <a:ext uri="{FF2B5EF4-FFF2-40B4-BE49-F238E27FC236}">
                <a16:creationId xmlns:a16="http://schemas.microsoft.com/office/drawing/2014/main" id="{87CAD685-CF1C-4DCE-B269-DA90ABAD04B9}"/>
              </a:ext>
            </a:extLst>
          </p:cNvPr>
          <p:cNvPicPr>
            <a:picLocks noChangeAspect="1"/>
          </p:cNvPicPr>
          <p:nvPr/>
        </p:nvPicPr>
        <p:blipFill>
          <a:blip r:embed="rId5"/>
          <a:stretch>
            <a:fillRect/>
          </a:stretch>
        </p:blipFill>
        <p:spPr>
          <a:xfrm>
            <a:off x="651414" y="2670845"/>
            <a:ext cx="1076190" cy="866667"/>
          </a:xfrm>
          <a:prstGeom prst="rect">
            <a:avLst/>
          </a:prstGeom>
        </p:spPr>
      </p:pic>
      <p:pic>
        <p:nvPicPr>
          <p:cNvPr id="14342" name="Picture 14341">
            <a:extLst>
              <a:ext uri="{FF2B5EF4-FFF2-40B4-BE49-F238E27FC236}">
                <a16:creationId xmlns:a16="http://schemas.microsoft.com/office/drawing/2014/main" id="{60DDF143-0564-47CD-8E98-53629758081B}"/>
              </a:ext>
            </a:extLst>
          </p:cNvPr>
          <p:cNvPicPr>
            <a:picLocks noChangeAspect="1"/>
          </p:cNvPicPr>
          <p:nvPr/>
        </p:nvPicPr>
        <p:blipFill>
          <a:blip r:embed="rId6"/>
          <a:stretch>
            <a:fillRect/>
          </a:stretch>
        </p:blipFill>
        <p:spPr>
          <a:xfrm>
            <a:off x="117576" y="3803196"/>
            <a:ext cx="1619048" cy="752381"/>
          </a:xfrm>
          <a:prstGeom prst="rect">
            <a:avLst/>
          </a:prstGeom>
        </p:spPr>
      </p:pic>
      <p:sp>
        <p:nvSpPr>
          <p:cNvPr id="43" name="Rectangle 42">
            <a:extLst>
              <a:ext uri="{FF2B5EF4-FFF2-40B4-BE49-F238E27FC236}">
                <a16:creationId xmlns:a16="http://schemas.microsoft.com/office/drawing/2014/main" id="{31EC866A-8FB5-4121-960F-5C552D7D7402}"/>
              </a:ext>
            </a:extLst>
          </p:cNvPr>
          <p:cNvSpPr/>
          <p:nvPr/>
        </p:nvSpPr>
        <p:spPr>
          <a:xfrm>
            <a:off x="25793" y="3741742"/>
            <a:ext cx="785227" cy="25324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4359" name="Group 14358">
            <a:extLst>
              <a:ext uri="{FF2B5EF4-FFF2-40B4-BE49-F238E27FC236}">
                <a16:creationId xmlns:a16="http://schemas.microsoft.com/office/drawing/2014/main" id="{32E359E2-2403-483C-AD8A-B17E602C15A6}"/>
              </a:ext>
            </a:extLst>
          </p:cNvPr>
          <p:cNvGrpSpPr/>
          <p:nvPr/>
        </p:nvGrpSpPr>
        <p:grpSpPr>
          <a:xfrm>
            <a:off x="7921821" y="2106466"/>
            <a:ext cx="1125609" cy="1144273"/>
            <a:chOff x="10513959" y="4702061"/>
            <a:chExt cx="1310415" cy="1658395"/>
          </a:xfrm>
        </p:grpSpPr>
        <p:pic>
          <p:nvPicPr>
            <p:cNvPr id="14345" name="Picture 4" descr="Galvanische scheidingen | Intrinsiekveilige barriers | K-systeem | Zoek  criteria">
              <a:extLst>
                <a:ext uri="{FF2B5EF4-FFF2-40B4-BE49-F238E27FC236}">
                  <a16:creationId xmlns:a16="http://schemas.microsoft.com/office/drawing/2014/main" id="{9042D466-5226-4797-9909-C4B365744A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83" t="5501" r="17334" b="7444"/>
            <a:stretch/>
          </p:blipFill>
          <p:spPr bwMode="auto">
            <a:xfrm>
              <a:off x="10635978" y="4702061"/>
              <a:ext cx="1188396" cy="1658395"/>
            </a:xfrm>
            <a:prstGeom prst="rect">
              <a:avLst/>
            </a:prstGeom>
            <a:noFill/>
            <a:extLst>
              <a:ext uri="{909E8E84-426E-40DD-AFC4-6F175D3DCCD1}">
                <a14:hiddenFill xmlns:a14="http://schemas.microsoft.com/office/drawing/2010/main">
                  <a:solidFill>
                    <a:srgbClr val="FFFFFF"/>
                  </a:solidFill>
                </a14:hiddenFill>
              </a:ext>
            </a:extLst>
          </p:spPr>
        </p:pic>
        <p:cxnSp>
          <p:nvCxnSpPr>
            <p:cNvPr id="14347" name="Straight Connector 14346">
              <a:extLst>
                <a:ext uri="{FF2B5EF4-FFF2-40B4-BE49-F238E27FC236}">
                  <a16:creationId xmlns:a16="http://schemas.microsoft.com/office/drawing/2014/main" id="{2D2BA929-D8F4-4900-B82C-42402300AC8A}"/>
                </a:ext>
              </a:extLst>
            </p:cNvPr>
            <p:cNvCxnSpPr>
              <a:cxnSpLocks/>
            </p:cNvCxnSpPr>
            <p:nvPr/>
          </p:nvCxnSpPr>
          <p:spPr>
            <a:xfrm flipV="1">
              <a:off x="10559598" y="4723172"/>
              <a:ext cx="1264776" cy="148043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DF6A64E-D629-49FC-8CDC-9196A930565C}"/>
                </a:ext>
              </a:extLst>
            </p:cNvPr>
            <p:cNvCxnSpPr>
              <a:cxnSpLocks/>
            </p:cNvCxnSpPr>
            <p:nvPr/>
          </p:nvCxnSpPr>
          <p:spPr>
            <a:xfrm flipH="1" flipV="1">
              <a:off x="10513959" y="4723172"/>
              <a:ext cx="1270700" cy="157496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Textfeld 101">
            <a:extLst>
              <a:ext uri="{FF2B5EF4-FFF2-40B4-BE49-F238E27FC236}">
                <a16:creationId xmlns:a16="http://schemas.microsoft.com/office/drawing/2014/main" id="{E83F6A20-6B87-40EB-87DA-F0D8735527FC}"/>
              </a:ext>
            </a:extLst>
          </p:cNvPr>
          <p:cNvSpPr txBox="1"/>
          <p:nvPr/>
        </p:nvSpPr>
        <p:spPr>
          <a:xfrm>
            <a:off x="6381243" y="3136396"/>
            <a:ext cx="3387641" cy="400110"/>
          </a:xfrm>
          <a:prstGeom prst="rect">
            <a:avLst/>
          </a:prstGeom>
          <a:noFill/>
        </p:spPr>
        <p:txBody>
          <a:bodyPr wrap="square" rtlCol="0">
            <a:spAutoFit/>
          </a:bodyPr>
          <a:lstStyle/>
          <a:p>
            <a:pPr algn="ctr"/>
            <a:r>
              <a:rPr lang="en-US" sz="2000" b="1"/>
              <a:t>Isolat</a:t>
            </a:r>
            <a:r>
              <a:rPr lang="tr-TR" sz="2000" b="1"/>
              <a:t>örler</a:t>
            </a:r>
            <a:r>
              <a:rPr lang="en-US" sz="2000" b="1"/>
              <a:t> </a:t>
            </a:r>
            <a:r>
              <a:rPr lang="tr-TR" sz="2000" b="1"/>
              <a:t>artık gerekli değil</a:t>
            </a:r>
            <a:endParaRPr lang="en-US" sz="2000" b="1" dirty="0"/>
          </a:p>
        </p:txBody>
      </p:sp>
      <p:cxnSp>
        <p:nvCxnSpPr>
          <p:cNvPr id="14355" name="Straight Connector 14354">
            <a:extLst>
              <a:ext uri="{FF2B5EF4-FFF2-40B4-BE49-F238E27FC236}">
                <a16:creationId xmlns:a16="http://schemas.microsoft.com/office/drawing/2014/main" id="{503A38F5-9478-4DB1-AEE3-31FD118B1F9B}"/>
              </a:ext>
            </a:extLst>
          </p:cNvPr>
          <p:cNvCxnSpPr/>
          <p:nvPr/>
        </p:nvCxnSpPr>
        <p:spPr>
          <a:xfrm flipH="1">
            <a:off x="2578100" y="2844800"/>
            <a:ext cx="1993900"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60" name="Textfeld 101">
            <a:extLst>
              <a:ext uri="{FF2B5EF4-FFF2-40B4-BE49-F238E27FC236}">
                <a16:creationId xmlns:a16="http://schemas.microsoft.com/office/drawing/2014/main" id="{DC441C10-6020-4545-807A-D5093179D6C9}"/>
              </a:ext>
            </a:extLst>
          </p:cNvPr>
          <p:cNvSpPr txBox="1"/>
          <p:nvPr/>
        </p:nvSpPr>
        <p:spPr>
          <a:xfrm>
            <a:off x="1673816" y="2499868"/>
            <a:ext cx="2274457" cy="707886"/>
          </a:xfrm>
          <a:prstGeom prst="rect">
            <a:avLst/>
          </a:prstGeom>
          <a:noFill/>
        </p:spPr>
        <p:txBody>
          <a:bodyPr wrap="square" rtlCol="0">
            <a:spAutoFit/>
          </a:bodyPr>
          <a:lstStyle/>
          <a:p>
            <a:pPr algn="ctr"/>
            <a:r>
              <a:rPr lang="en-US" sz="2000" b="1" dirty="0"/>
              <a:t>Fieldbus </a:t>
            </a:r>
          </a:p>
          <a:p>
            <a:pPr algn="ctr"/>
            <a:r>
              <a:rPr lang="tr-TR" sz="2000" b="1"/>
              <a:t>haberleşme</a:t>
            </a:r>
            <a:endParaRPr lang="en-US" sz="2000" b="1" dirty="0"/>
          </a:p>
        </p:txBody>
      </p:sp>
      <p:pic>
        <p:nvPicPr>
          <p:cNvPr id="61" name="Picture 4">
            <a:extLst>
              <a:ext uri="{FF2B5EF4-FFF2-40B4-BE49-F238E27FC236}">
                <a16:creationId xmlns:a16="http://schemas.microsoft.com/office/drawing/2014/main" id="{A45D4016-8607-4585-AEA8-52C6F7A432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5639" y="2271404"/>
            <a:ext cx="526490" cy="456072"/>
          </a:xfrm>
          <a:prstGeom prst="rect">
            <a:avLst/>
          </a:prstGeom>
          <a:noFill/>
          <a:extLst>
            <a:ext uri="{909E8E84-426E-40DD-AFC4-6F175D3DCCD1}">
              <a14:hiddenFill xmlns:a14="http://schemas.microsoft.com/office/drawing/2010/main">
                <a:solidFill>
                  <a:srgbClr val="FFFFFF"/>
                </a:solidFill>
              </a14:hiddenFill>
            </a:ext>
          </a:extLst>
        </p:spPr>
      </p:pic>
      <p:sp>
        <p:nvSpPr>
          <p:cNvPr id="62" name="Textfeld 101">
            <a:extLst>
              <a:ext uri="{FF2B5EF4-FFF2-40B4-BE49-F238E27FC236}">
                <a16:creationId xmlns:a16="http://schemas.microsoft.com/office/drawing/2014/main" id="{6FC68C0A-158B-4D95-A4C5-F41F41503B8D}"/>
              </a:ext>
            </a:extLst>
          </p:cNvPr>
          <p:cNvSpPr txBox="1"/>
          <p:nvPr/>
        </p:nvSpPr>
        <p:spPr>
          <a:xfrm>
            <a:off x="3331098" y="4809961"/>
            <a:ext cx="2274457" cy="584775"/>
          </a:xfrm>
          <a:prstGeom prst="rect">
            <a:avLst/>
          </a:prstGeom>
          <a:noFill/>
        </p:spPr>
        <p:txBody>
          <a:bodyPr wrap="square" rtlCol="0">
            <a:spAutoFit/>
          </a:bodyPr>
          <a:lstStyle/>
          <a:p>
            <a:pPr algn="ctr"/>
            <a:r>
              <a:rPr lang="en-US" sz="1600" dirty="0"/>
              <a:t>24VDC </a:t>
            </a:r>
          </a:p>
          <a:p>
            <a:pPr algn="ctr"/>
            <a:r>
              <a:rPr lang="en-US" sz="1600" dirty="0"/>
              <a:t>240VAC</a:t>
            </a:r>
          </a:p>
        </p:txBody>
      </p:sp>
      <p:sp>
        <p:nvSpPr>
          <p:cNvPr id="64" name="Textfeld 101">
            <a:extLst>
              <a:ext uri="{FF2B5EF4-FFF2-40B4-BE49-F238E27FC236}">
                <a16:creationId xmlns:a16="http://schemas.microsoft.com/office/drawing/2014/main" id="{BE38A769-227E-43D1-B763-A635FF543A74}"/>
              </a:ext>
            </a:extLst>
          </p:cNvPr>
          <p:cNvSpPr txBox="1"/>
          <p:nvPr/>
        </p:nvSpPr>
        <p:spPr>
          <a:xfrm>
            <a:off x="5862463" y="4600849"/>
            <a:ext cx="1481765" cy="338554"/>
          </a:xfrm>
          <a:prstGeom prst="rect">
            <a:avLst/>
          </a:prstGeom>
          <a:noFill/>
        </p:spPr>
        <p:txBody>
          <a:bodyPr wrap="square" rtlCol="0">
            <a:spAutoFit/>
          </a:bodyPr>
          <a:lstStyle/>
          <a:p>
            <a:pPr algn="ctr"/>
            <a:r>
              <a:rPr lang="en-US" sz="1600" dirty="0"/>
              <a:t>8,4VDC Namur</a:t>
            </a:r>
          </a:p>
        </p:txBody>
      </p:sp>
      <p:sp>
        <p:nvSpPr>
          <p:cNvPr id="14358" name="Rectangle 14357">
            <a:extLst>
              <a:ext uri="{FF2B5EF4-FFF2-40B4-BE49-F238E27FC236}">
                <a16:creationId xmlns:a16="http://schemas.microsoft.com/office/drawing/2014/main" id="{4B269617-E96D-450D-8E13-78B6C5D7316F}"/>
              </a:ext>
            </a:extLst>
          </p:cNvPr>
          <p:cNvSpPr/>
          <p:nvPr/>
        </p:nvSpPr>
        <p:spPr>
          <a:xfrm>
            <a:off x="6045201" y="1493609"/>
            <a:ext cx="482600" cy="83600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Textfeld 101">
            <a:extLst>
              <a:ext uri="{FF2B5EF4-FFF2-40B4-BE49-F238E27FC236}">
                <a16:creationId xmlns:a16="http://schemas.microsoft.com/office/drawing/2014/main" id="{9C348A3A-AE63-466B-A14C-65D3A8DA0A48}"/>
              </a:ext>
            </a:extLst>
          </p:cNvPr>
          <p:cNvSpPr txBox="1"/>
          <p:nvPr/>
        </p:nvSpPr>
        <p:spPr>
          <a:xfrm>
            <a:off x="5494154" y="1538389"/>
            <a:ext cx="3387641" cy="707886"/>
          </a:xfrm>
          <a:prstGeom prst="rect">
            <a:avLst/>
          </a:prstGeom>
          <a:noFill/>
        </p:spPr>
        <p:txBody>
          <a:bodyPr wrap="square" rtlCol="0">
            <a:spAutoFit/>
          </a:bodyPr>
          <a:lstStyle/>
          <a:p>
            <a:pPr algn="ctr"/>
            <a:r>
              <a:rPr lang="tr-TR" sz="2000" b="1"/>
              <a:t>Pnömatik </a:t>
            </a:r>
          </a:p>
          <a:p>
            <a:pPr algn="ctr"/>
            <a:r>
              <a:rPr lang="tr-TR" sz="2000" b="1"/>
              <a:t>çıkışlar</a:t>
            </a:r>
            <a:endParaRPr lang="en-US" sz="2000" b="1" dirty="0"/>
          </a:p>
        </p:txBody>
      </p:sp>
      <p:pic>
        <p:nvPicPr>
          <p:cNvPr id="14361" name="Picture 8" descr="Lightning Bolt Icon. Thunder Flash Power Electric Sign. Thunderbolt  Illustration Fast Arrow Stock Vector - Illustration of graphic, gold:  152284418">
            <a:extLst>
              <a:ext uri="{FF2B5EF4-FFF2-40B4-BE49-F238E27FC236}">
                <a16:creationId xmlns:a16="http://schemas.microsoft.com/office/drawing/2014/main" id="{A1DA9B99-7136-4D99-BFC2-3E1359316E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041" t="16351" r="31312" b="21614"/>
          <a:stretch/>
        </p:blipFill>
        <p:spPr bwMode="auto">
          <a:xfrm>
            <a:off x="6179508" y="3800721"/>
            <a:ext cx="176814" cy="317099"/>
          </a:xfrm>
          <a:prstGeom prst="rect">
            <a:avLst/>
          </a:prstGeom>
          <a:noFill/>
          <a:extLst>
            <a:ext uri="{909E8E84-426E-40DD-AFC4-6F175D3DCCD1}">
              <a14:hiddenFill xmlns:a14="http://schemas.microsoft.com/office/drawing/2010/main">
                <a:solidFill>
                  <a:srgbClr val="FFFFFF"/>
                </a:solidFill>
              </a14:hiddenFill>
            </a:ext>
          </a:extLst>
        </p:spPr>
      </p:pic>
      <p:pic>
        <p:nvPicPr>
          <p:cNvPr id="14357" name="Picture 6" descr="LITTLE-EX-10M | Switch, EXia, cable end, 10m | Cynergy3">
            <a:extLst>
              <a:ext uri="{FF2B5EF4-FFF2-40B4-BE49-F238E27FC236}">
                <a16:creationId xmlns:a16="http://schemas.microsoft.com/office/drawing/2014/main" id="{021FE438-78DF-4CF6-BFD9-63FE2B5428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595064">
            <a:off x="6247162" y="3962475"/>
            <a:ext cx="706538" cy="63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3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7" grpId="0"/>
      <p:bldP spid="62" grpId="0"/>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8FAC2E0-89C0-4F44-97F3-E07C5E1E17DA}"/>
              </a:ext>
            </a:extLst>
          </p:cNvPr>
          <p:cNvSpPr/>
          <p:nvPr/>
        </p:nvSpPr>
        <p:spPr>
          <a:xfrm>
            <a:off x="6291454" y="4403452"/>
            <a:ext cx="2692854" cy="183517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3" name="Rechteck 2">
            <a:extLst>
              <a:ext uri="{FF2B5EF4-FFF2-40B4-BE49-F238E27FC236}">
                <a16:creationId xmlns:a16="http://schemas.microsoft.com/office/drawing/2014/main" id="{FFBE8C96-796B-4D8F-B041-C64EF4D13BDC}"/>
              </a:ext>
            </a:extLst>
          </p:cNvPr>
          <p:cNvSpPr/>
          <p:nvPr/>
        </p:nvSpPr>
        <p:spPr>
          <a:xfrm>
            <a:off x="3024500" y="2401598"/>
            <a:ext cx="8027813" cy="1661519"/>
          </a:xfrm>
          <a:prstGeom prst="rect">
            <a:avLst/>
          </a:prstGeom>
          <a:solidFill>
            <a:schemeClr val="bg1">
              <a:lumMod val="9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 name="Textplatzhalter 1">
            <a:extLst>
              <a:ext uri="{FF2B5EF4-FFF2-40B4-BE49-F238E27FC236}">
                <a16:creationId xmlns:a16="http://schemas.microsoft.com/office/drawing/2014/main" id="{81BE1BBB-1865-40BC-BFDC-8A76252C3BB2}"/>
              </a:ext>
            </a:extLst>
          </p:cNvPr>
          <p:cNvSpPr>
            <a:spLocks noGrp="1"/>
          </p:cNvSpPr>
          <p:nvPr>
            <p:ph type="body" sz="quarter" idx="12"/>
          </p:nvPr>
        </p:nvSpPr>
        <p:spPr/>
        <p:txBody>
          <a:bodyPr/>
          <a:lstStyle/>
          <a:p>
            <a:r>
              <a:rPr lang="en-GB"/>
              <a:t>Ex olmayan ve potansiyel olarak patlayıcı bölgelerdeki saha cihazları için tek bir platformda sinyal işleme.</a:t>
            </a:r>
            <a:endParaRPr/>
          </a:p>
        </p:txBody>
      </p:sp>
      <p:sp>
        <p:nvSpPr>
          <p:cNvPr id="5" name="Titel 4">
            <a:extLst>
              <a:ext uri="{FF2B5EF4-FFF2-40B4-BE49-F238E27FC236}">
                <a16:creationId xmlns:a16="http://schemas.microsoft.com/office/drawing/2014/main" id="{0D591287-5153-4086-B506-EFC1D17FE386}"/>
              </a:ext>
            </a:extLst>
          </p:cNvPr>
          <p:cNvSpPr>
            <a:spLocks noGrp="1"/>
          </p:cNvSpPr>
          <p:nvPr>
            <p:ph type="title"/>
          </p:nvPr>
        </p:nvSpPr>
        <p:spPr/>
        <p:txBody>
          <a:bodyPr/>
          <a:lstStyle/>
          <a:p>
            <a:r>
              <a:t>Modular </a:t>
            </a:r>
            <a:r>
              <a:rPr lang="tr-TR"/>
              <a:t>V</a:t>
            </a:r>
            <a:r>
              <a:t>alve terminal</a:t>
            </a:r>
          </a:p>
        </p:txBody>
      </p:sp>
      <p:pic>
        <p:nvPicPr>
          <p:cNvPr id="6" name="Grafik 5">
            <a:extLst>
              <a:ext uri="{FF2B5EF4-FFF2-40B4-BE49-F238E27FC236}">
                <a16:creationId xmlns:a16="http://schemas.microsoft.com/office/drawing/2014/main" id="{91BECE14-B333-48FE-BD9D-5DBC0BCAF49F}"/>
              </a:ext>
            </a:extLst>
          </p:cNvPr>
          <p:cNvPicPr>
            <a:picLocks noChangeAspect="1"/>
          </p:cNvPicPr>
          <p:nvPr/>
        </p:nvPicPr>
        <p:blipFill>
          <a:blip r:embed="rId2"/>
          <a:stretch>
            <a:fillRect/>
          </a:stretch>
        </p:blipFill>
        <p:spPr>
          <a:xfrm>
            <a:off x="3275939" y="2477102"/>
            <a:ext cx="7529886" cy="1801971"/>
          </a:xfrm>
          <a:prstGeom prst="rect">
            <a:avLst/>
          </a:prstGeom>
        </p:spPr>
      </p:pic>
      <p:sp>
        <p:nvSpPr>
          <p:cNvPr id="9" name="Textfeld 8">
            <a:extLst>
              <a:ext uri="{FF2B5EF4-FFF2-40B4-BE49-F238E27FC236}">
                <a16:creationId xmlns:a16="http://schemas.microsoft.com/office/drawing/2014/main" id="{3631FF6B-856C-4BD0-9ECF-44CA50832900}"/>
              </a:ext>
            </a:extLst>
          </p:cNvPr>
          <p:cNvSpPr txBox="1"/>
          <p:nvPr/>
        </p:nvSpPr>
        <p:spPr>
          <a:xfrm>
            <a:off x="702068" y="3570012"/>
            <a:ext cx="1112805" cy="338554"/>
          </a:xfrm>
          <a:prstGeom prst="rect">
            <a:avLst/>
          </a:prstGeom>
          <a:noFill/>
        </p:spPr>
        <p:txBody>
          <a:bodyPr wrap="none" rtlCol="0">
            <a:spAutoFit/>
          </a:bodyPr>
          <a:lstStyle/>
          <a:p>
            <a:r>
              <a:rPr sz="1600">
                <a:latin typeface="+mn-lt"/>
              </a:rPr>
              <a:t>Bus node</a:t>
            </a:r>
          </a:p>
        </p:txBody>
      </p:sp>
      <p:sp>
        <p:nvSpPr>
          <p:cNvPr id="10" name="Textfeld 9">
            <a:extLst>
              <a:ext uri="{FF2B5EF4-FFF2-40B4-BE49-F238E27FC236}">
                <a16:creationId xmlns:a16="http://schemas.microsoft.com/office/drawing/2014/main" id="{067F1DD1-5042-4A2B-9469-FC11DD895F8F}"/>
              </a:ext>
            </a:extLst>
          </p:cNvPr>
          <p:cNvSpPr txBox="1"/>
          <p:nvPr/>
        </p:nvSpPr>
        <p:spPr>
          <a:xfrm>
            <a:off x="305474" y="2400811"/>
            <a:ext cx="2643334" cy="830997"/>
          </a:xfrm>
          <a:prstGeom prst="rect">
            <a:avLst/>
          </a:prstGeom>
          <a:noFill/>
        </p:spPr>
        <p:txBody>
          <a:bodyPr wrap="square" rtlCol="0">
            <a:spAutoFit/>
          </a:bodyPr>
          <a:lstStyle/>
          <a:p>
            <a:r>
              <a:rPr lang="tr-TR" sz="1600" b="1">
                <a:latin typeface="+mn-lt"/>
              </a:rPr>
              <a:t>Kontrol kabini ile Montaj </a:t>
            </a:r>
            <a:r>
              <a:rPr sz="1600" b="1">
                <a:solidFill>
                  <a:srgbClr val="0070C0"/>
                </a:solidFill>
                <a:latin typeface="+mn-lt"/>
              </a:rPr>
              <a:t>ATEX</a:t>
            </a:r>
            <a:r>
              <a:rPr sz="1600" b="1">
                <a:latin typeface="+mn-lt"/>
              </a:rPr>
              <a:t> zone 2/22 : </a:t>
            </a:r>
            <a:r>
              <a:rPr lang="tr-TR" sz="1600" b="1">
                <a:latin typeface="+mn-lt"/>
              </a:rPr>
              <a:t>Muhafazalı koruma</a:t>
            </a:r>
            <a:endParaRPr sz="1600" b="1">
              <a:latin typeface="+mn-lt"/>
            </a:endParaRPr>
          </a:p>
        </p:txBody>
      </p:sp>
      <p:sp>
        <p:nvSpPr>
          <p:cNvPr id="13" name="Textfeld 12">
            <a:extLst>
              <a:ext uri="{FF2B5EF4-FFF2-40B4-BE49-F238E27FC236}">
                <a16:creationId xmlns:a16="http://schemas.microsoft.com/office/drawing/2014/main" id="{97BC812C-2F18-4BB5-91A2-7D667E1B91BA}"/>
              </a:ext>
            </a:extLst>
          </p:cNvPr>
          <p:cNvSpPr txBox="1"/>
          <p:nvPr/>
        </p:nvSpPr>
        <p:spPr>
          <a:xfrm>
            <a:off x="6380909" y="4505211"/>
            <a:ext cx="2397331" cy="1723549"/>
          </a:xfrm>
          <a:prstGeom prst="rect">
            <a:avLst/>
          </a:prstGeom>
          <a:noFill/>
          <a:ln w="28575">
            <a:noFill/>
            <a:prstDash val="dashDot"/>
          </a:ln>
        </p:spPr>
        <p:txBody>
          <a:bodyPr wrap="square" rtlCol="0">
            <a:spAutoFit/>
          </a:bodyPr>
          <a:lstStyle/>
          <a:p>
            <a:r>
              <a:rPr sz="1600" b="1">
                <a:latin typeface="+mn-lt"/>
              </a:rPr>
              <a:t>Signals from zones 0/1, 20/21 (ATEX)</a:t>
            </a:r>
          </a:p>
          <a:p>
            <a:endParaRPr lang="de-DE" sz="1600" dirty="0">
              <a:latin typeface="+mn-lt"/>
            </a:endParaRPr>
          </a:p>
          <a:p>
            <a:pPr marL="285750" indent="-285750">
              <a:buFont typeface="Arial" panose="020B0604020202020204" pitchFamily="34" charset="0"/>
              <a:buChar char="•"/>
            </a:pPr>
            <a:r>
              <a:rPr sz="1400">
                <a:latin typeface="+mn-lt"/>
              </a:rPr>
              <a:t>8x DI Ex ia, Namur </a:t>
            </a:r>
            <a:br>
              <a:rPr sz="1400">
                <a:latin typeface="+mn-lt"/>
              </a:rPr>
            </a:br>
            <a:r>
              <a:rPr sz="1400">
                <a:latin typeface="+mn-lt"/>
              </a:rPr>
              <a:t>(CPX-P-8-DE-N-IS)</a:t>
            </a:r>
          </a:p>
          <a:p>
            <a:pPr marL="285750" indent="-285750">
              <a:buFont typeface="Arial" panose="020B0604020202020204" pitchFamily="34" charset="0"/>
              <a:buChar char="•"/>
            </a:pPr>
            <a:r>
              <a:rPr sz="1400">
                <a:latin typeface="+mn-lt"/>
              </a:rPr>
              <a:t>Screw-in/Cage Clamp®</a:t>
            </a:r>
            <a:endParaRPr lang="de-DE" sz="1400" dirty="0">
              <a:latin typeface="+mn-lt"/>
            </a:endParaRPr>
          </a:p>
          <a:p>
            <a:endParaRPr lang="de-DE" sz="1600" dirty="0">
              <a:latin typeface="+mn-lt"/>
            </a:endParaRPr>
          </a:p>
        </p:txBody>
      </p:sp>
      <p:sp>
        <p:nvSpPr>
          <p:cNvPr id="14" name="Textfeld 13">
            <a:extLst>
              <a:ext uri="{FF2B5EF4-FFF2-40B4-BE49-F238E27FC236}">
                <a16:creationId xmlns:a16="http://schemas.microsoft.com/office/drawing/2014/main" id="{4933FFA8-B2A6-49BC-861C-E867EA6FC9B5}"/>
              </a:ext>
            </a:extLst>
          </p:cNvPr>
          <p:cNvSpPr txBox="1"/>
          <p:nvPr/>
        </p:nvSpPr>
        <p:spPr>
          <a:xfrm>
            <a:off x="3483637" y="4409170"/>
            <a:ext cx="2799872" cy="2031325"/>
          </a:xfrm>
          <a:prstGeom prst="rect">
            <a:avLst/>
          </a:prstGeom>
          <a:noFill/>
          <a:ln w="28575">
            <a:noFill/>
            <a:prstDash val="dashDot"/>
          </a:ln>
        </p:spPr>
        <p:txBody>
          <a:bodyPr wrap="square" rtlCol="0">
            <a:spAutoFit/>
          </a:bodyPr>
          <a:lstStyle/>
          <a:p>
            <a:pPr marL="285750" indent="-285750">
              <a:buFont typeface="Arial" panose="020B0604020202020204" pitchFamily="34" charset="0"/>
              <a:buChar char="•"/>
            </a:pPr>
            <a:r>
              <a:rPr sz="1400">
                <a:latin typeface="+mn-lt"/>
              </a:rPr>
              <a:t>4x, 8x, 16x DI</a:t>
            </a:r>
          </a:p>
          <a:p>
            <a:pPr marL="285750" indent="-285750">
              <a:buFont typeface="Arial" panose="020B0604020202020204" pitchFamily="34" charset="0"/>
              <a:buChar char="•"/>
            </a:pPr>
            <a:r>
              <a:rPr sz="1400">
                <a:latin typeface="+mn-lt"/>
              </a:rPr>
              <a:t>8 DI Namur</a:t>
            </a:r>
          </a:p>
          <a:p>
            <a:pPr marL="285750" indent="-285750">
              <a:buFont typeface="Arial" panose="020B0604020202020204" pitchFamily="34" charset="0"/>
              <a:buChar char="•"/>
            </a:pPr>
            <a:r>
              <a:rPr sz="1400">
                <a:latin typeface="+mn-lt"/>
              </a:rPr>
              <a:t>2x, 4x, 8x DO</a:t>
            </a:r>
          </a:p>
          <a:p>
            <a:pPr marL="285750" indent="-285750">
              <a:buFont typeface="Arial" panose="020B0604020202020204" pitchFamily="34" charset="0"/>
              <a:buChar char="•"/>
            </a:pPr>
            <a:r>
              <a:rPr sz="1400">
                <a:latin typeface="+mn-lt"/>
              </a:rPr>
              <a:t>8x DI + 8x DO</a:t>
            </a:r>
          </a:p>
          <a:p>
            <a:pPr marL="285750" indent="-285750">
              <a:buFont typeface="Arial" panose="020B0604020202020204" pitchFamily="34" charset="0"/>
              <a:buChar char="•"/>
            </a:pPr>
            <a:r>
              <a:rPr sz="1400">
                <a:latin typeface="+mn-lt"/>
              </a:rPr>
              <a:t>2x DI + 2x DO (counter)</a:t>
            </a:r>
          </a:p>
          <a:p>
            <a:pPr marL="285750" indent="-285750">
              <a:buFont typeface="Arial" panose="020B0604020202020204" pitchFamily="34" charset="0"/>
              <a:buChar char="•"/>
            </a:pPr>
            <a:r>
              <a:rPr sz="1400">
                <a:latin typeface="+mn-lt"/>
              </a:rPr>
              <a:t>2x AI</a:t>
            </a:r>
          </a:p>
          <a:p>
            <a:pPr marL="285750" indent="-285750">
              <a:buFont typeface="Arial" panose="020B0604020202020204" pitchFamily="34" charset="0"/>
              <a:buChar char="•"/>
            </a:pPr>
            <a:r>
              <a:rPr sz="1400">
                <a:latin typeface="+mn-lt"/>
              </a:rPr>
              <a:t>4x AI/AO, selectable, HART</a:t>
            </a:r>
          </a:p>
          <a:p>
            <a:pPr marL="285750" indent="-285750">
              <a:buFont typeface="Arial" panose="020B0604020202020204" pitchFamily="34" charset="0"/>
              <a:buChar char="•"/>
            </a:pPr>
            <a:r>
              <a:rPr sz="1400">
                <a:latin typeface="+mn-lt"/>
              </a:rPr>
              <a:t>2x AO, 4x O</a:t>
            </a:r>
          </a:p>
          <a:p>
            <a:pPr marL="285750" indent="-285750">
              <a:buFont typeface="Arial" panose="020B0604020202020204" pitchFamily="34" charset="0"/>
              <a:buChar char="•"/>
            </a:pPr>
            <a:r>
              <a:rPr sz="1400">
                <a:latin typeface="+mn-lt"/>
              </a:rPr>
              <a:t>…</a:t>
            </a:r>
          </a:p>
        </p:txBody>
      </p:sp>
      <p:cxnSp>
        <p:nvCxnSpPr>
          <p:cNvPr id="17" name="Gerader Verbinder 16">
            <a:extLst>
              <a:ext uri="{FF2B5EF4-FFF2-40B4-BE49-F238E27FC236}">
                <a16:creationId xmlns:a16="http://schemas.microsoft.com/office/drawing/2014/main" id="{D7C50C7B-96D5-48AF-B771-7DBC0133E472}"/>
              </a:ext>
            </a:extLst>
          </p:cNvPr>
          <p:cNvCxnSpPr>
            <a:cxnSpLocks/>
          </p:cNvCxnSpPr>
          <p:nvPr/>
        </p:nvCxnSpPr>
        <p:spPr>
          <a:xfrm>
            <a:off x="349857" y="4333466"/>
            <a:ext cx="112829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D5C57FD4-F371-4EBE-9925-3AD1961A4094}"/>
              </a:ext>
            </a:extLst>
          </p:cNvPr>
          <p:cNvCxnSpPr>
            <a:cxnSpLocks/>
          </p:cNvCxnSpPr>
          <p:nvPr/>
        </p:nvCxnSpPr>
        <p:spPr>
          <a:xfrm>
            <a:off x="6186108" y="4063117"/>
            <a:ext cx="0" cy="217550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06A5AB88-375C-49B8-A93A-43EA54762621}"/>
              </a:ext>
            </a:extLst>
          </p:cNvPr>
          <p:cNvSpPr txBox="1"/>
          <p:nvPr/>
        </p:nvSpPr>
        <p:spPr>
          <a:xfrm>
            <a:off x="291518" y="4482892"/>
            <a:ext cx="2436949" cy="584775"/>
          </a:xfrm>
          <a:prstGeom prst="rect">
            <a:avLst/>
          </a:prstGeom>
          <a:noFill/>
        </p:spPr>
        <p:txBody>
          <a:bodyPr wrap="none" rtlCol="0">
            <a:spAutoFit/>
          </a:bodyPr>
          <a:lstStyle/>
          <a:p>
            <a:r>
              <a:rPr lang="tr-TR" sz="1600" b="1">
                <a:latin typeface="+mn-lt"/>
              </a:rPr>
              <a:t>Z</a:t>
            </a:r>
            <a:r>
              <a:rPr sz="1600" b="1">
                <a:latin typeface="+mn-lt"/>
              </a:rPr>
              <a:t>one 2/22</a:t>
            </a:r>
            <a:r>
              <a:rPr lang="tr-TR" sz="1600" b="1">
                <a:latin typeface="+mn-lt"/>
              </a:rPr>
              <a:t> den ve </a:t>
            </a:r>
            <a:br>
              <a:rPr sz="1600" b="1">
                <a:latin typeface="+mn-lt"/>
              </a:rPr>
            </a:br>
            <a:r>
              <a:rPr lang="tr-TR" sz="1600" b="1">
                <a:latin typeface="+mn-lt"/>
              </a:rPr>
              <a:t>NonEx alandan sinyaeller</a:t>
            </a:r>
            <a:endParaRPr sz="1600" b="1">
              <a:latin typeface="+mn-lt"/>
            </a:endParaRPr>
          </a:p>
        </p:txBody>
      </p:sp>
      <p:cxnSp>
        <p:nvCxnSpPr>
          <p:cNvPr id="23" name="Gerade Verbindung mit Pfeil 22">
            <a:extLst>
              <a:ext uri="{FF2B5EF4-FFF2-40B4-BE49-F238E27FC236}">
                <a16:creationId xmlns:a16="http://schemas.microsoft.com/office/drawing/2014/main" id="{5DF1C06B-FD11-465A-A646-A57A2E74DDF3}"/>
              </a:ext>
            </a:extLst>
          </p:cNvPr>
          <p:cNvCxnSpPr>
            <a:cxnSpLocks/>
            <a:stCxn id="9" idx="3"/>
          </p:cNvCxnSpPr>
          <p:nvPr/>
        </p:nvCxnSpPr>
        <p:spPr>
          <a:xfrm flipV="1">
            <a:off x="1814873" y="3378527"/>
            <a:ext cx="2152828" cy="360762"/>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1FE6CEF-D0E7-4939-8824-0659AEA97CA5}"/>
              </a:ext>
            </a:extLst>
          </p:cNvPr>
          <p:cNvCxnSpPr>
            <a:cxnSpLocks/>
          </p:cNvCxnSpPr>
          <p:nvPr/>
        </p:nvCxnSpPr>
        <p:spPr>
          <a:xfrm>
            <a:off x="9081708" y="3649133"/>
            <a:ext cx="0" cy="260145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54E03978-C661-4BDF-BD66-48AAF9B07711}"/>
              </a:ext>
            </a:extLst>
          </p:cNvPr>
          <p:cNvSpPr txBox="1"/>
          <p:nvPr/>
        </p:nvSpPr>
        <p:spPr>
          <a:xfrm>
            <a:off x="9179109" y="4482891"/>
            <a:ext cx="2453650" cy="1077218"/>
          </a:xfrm>
          <a:prstGeom prst="rect">
            <a:avLst/>
          </a:prstGeom>
          <a:noFill/>
        </p:spPr>
        <p:txBody>
          <a:bodyPr wrap="square" rtlCol="0">
            <a:spAutoFit/>
          </a:bodyPr>
          <a:lstStyle/>
          <a:p>
            <a:r>
              <a:rPr sz="1600" b="1">
                <a:solidFill>
                  <a:srgbClr val="0070C0"/>
                </a:solidFill>
                <a:latin typeface="+mn-lt"/>
              </a:rPr>
              <a:t>Pneumati</a:t>
            </a:r>
            <a:r>
              <a:rPr lang="tr-TR" sz="1600" b="1">
                <a:solidFill>
                  <a:srgbClr val="0070C0"/>
                </a:solidFill>
                <a:latin typeface="+mn-lt"/>
              </a:rPr>
              <a:t>k sistemler</a:t>
            </a:r>
            <a:r>
              <a:rPr sz="1600" b="1">
                <a:solidFill>
                  <a:srgbClr val="0070C0"/>
                </a:solidFill>
                <a:latin typeface="+mn-lt"/>
              </a:rPr>
              <a:t> </a:t>
            </a:r>
            <a:br>
              <a:rPr sz="1600" b="1">
                <a:solidFill>
                  <a:srgbClr val="0070C0"/>
                </a:solidFill>
                <a:latin typeface="+mn-lt"/>
              </a:rPr>
            </a:br>
            <a:r>
              <a:rPr lang="en-GB" sz="1600">
                <a:latin typeface="+mn-lt"/>
              </a:rPr>
              <a:t>Tüm bölgelerdeki proses valflerinin ve silindirlerin kontrolü</a:t>
            </a:r>
            <a:endParaRPr sz="1600">
              <a:latin typeface="+mn-lt"/>
            </a:endParaRPr>
          </a:p>
        </p:txBody>
      </p:sp>
      <p:pic>
        <p:nvPicPr>
          <p:cNvPr id="22" name="Grafik 21">
            <a:extLst>
              <a:ext uri="{FF2B5EF4-FFF2-40B4-BE49-F238E27FC236}">
                <a16:creationId xmlns:a16="http://schemas.microsoft.com/office/drawing/2014/main" id="{83CF953E-737C-44AF-A966-B228420F3DD9}"/>
              </a:ext>
            </a:extLst>
          </p:cNvPr>
          <p:cNvPicPr>
            <a:picLocks noChangeAspect="1"/>
          </p:cNvPicPr>
          <p:nvPr/>
        </p:nvPicPr>
        <p:blipFill>
          <a:blip r:embed="rId3"/>
          <a:stretch>
            <a:fillRect/>
          </a:stretch>
        </p:blipFill>
        <p:spPr>
          <a:xfrm>
            <a:off x="8523541" y="5828694"/>
            <a:ext cx="412266" cy="354808"/>
          </a:xfrm>
          <a:prstGeom prst="rect">
            <a:avLst/>
          </a:prstGeom>
        </p:spPr>
      </p:pic>
      <p:pic>
        <p:nvPicPr>
          <p:cNvPr id="25" name="Grafik 24">
            <a:extLst>
              <a:ext uri="{FF2B5EF4-FFF2-40B4-BE49-F238E27FC236}">
                <a16:creationId xmlns:a16="http://schemas.microsoft.com/office/drawing/2014/main" id="{29776C64-E558-4369-8F5B-2A30C8D0CD82}"/>
              </a:ext>
            </a:extLst>
          </p:cNvPr>
          <p:cNvPicPr>
            <a:picLocks noChangeAspect="1"/>
          </p:cNvPicPr>
          <p:nvPr/>
        </p:nvPicPr>
        <p:blipFill>
          <a:blip r:embed="rId3"/>
          <a:stretch>
            <a:fillRect/>
          </a:stretch>
        </p:blipFill>
        <p:spPr>
          <a:xfrm>
            <a:off x="11093983" y="5835873"/>
            <a:ext cx="412266" cy="354808"/>
          </a:xfrm>
          <a:prstGeom prst="rect">
            <a:avLst/>
          </a:prstGeom>
        </p:spPr>
      </p:pic>
      <p:pic>
        <p:nvPicPr>
          <p:cNvPr id="11" name="Grafik 10">
            <a:extLst>
              <a:ext uri="{FF2B5EF4-FFF2-40B4-BE49-F238E27FC236}">
                <a16:creationId xmlns:a16="http://schemas.microsoft.com/office/drawing/2014/main" id="{57433175-7D70-4088-9CA3-10AC94217E1F}"/>
              </a:ext>
            </a:extLst>
          </p:cNvPr>
          <p:cNvPicPr>
            <a:picLocks noChangeAspect="1"/>
          </p:cNvPicPr>
          <p:nvPr/>
        </p:nvPicPr>
        <p:blipFill>
          <a:blip r:embed="rId3"/>
          <a:stretch>
            <a:fillRect/>
          </a:stretch>
        </p:blipFill>
        <p:spPr>
          <a:xfrm>
            <a:off x="7702168" y="1529846"/>
            <a:ext cx="385364" cy="331655"/>
          </a:xfrm>
          <a:prstGeom prst="rect">
            <a:avLst/>
          </a:prstGeom>
        </p:spPr>
      </p:pic>
      <p:pic>
        <p:nvPicPr>
          <p:cNvPr id="29" name="Grafik 28">
            <a:extLst>
              <a:ext uri="{FF2B5EF4-FFF2-40B4-BE49-F238E27FC236}">
                <a16:creationId xmlns:a16="http://schemas.microsoft.com/office/drawing/2014/main" id="{399BBA3F-D217-429D-9D62-F9F9A6AAD0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296606" y="5375230"/>
            <a:ext cx="431564" cy="439960"/>
          </a:xfrm>
          <a:prstGeom prst="rect">
            <a:avLst/>
          </a:prstGeom>
        </p:spPr>
      </p:pic>
      <p:pic>
        <p:nvPicPr>
          <p:cNvPr id="30" name="Grafik 65" descr="Pressure_transmitter.png">
            <a:extLst>
              <a:ext uri="{FF2B5EF4-FFF2-40B4-BE49-F238E27FC236}">
                <a16:creationId xmlns:a16="http://schemas.microsoft.com/office/drawing/2014/main" id="{CD006D2B-9A7F-44B4-9099-F51BD0585CC3}"/>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2996959" y="5787049"/>
            <a:ext cx="329059" cy="416807"/>
          </a:xfrm>
          <a:prstGeom prst="rect">
            <a:avLst/>
          </a:prstGeom>
        </p:spPr>
      </p:pic>
      <p:pic>
        <p:nvPicPr>
          <p:cNvPr id="31" name="Picture 13">
            <a:extLst>
              <a:ext uri="{FF2B5EF4-FFF2-40B4-BE49-F238E27FC236}">
                <a16:creationId xmlns:a16="http://schemas.microsoft.com/office/drawing/2014/main" id="{9C8F60E0-5C74-4B17-96E8-5CC5ED93E9E4}"/>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flipH="1">
            <a:off x="284554" y="5914632"/>
            <a:ext cx="455669" cy="360188"/>
          </a:xfrm>
          <a:prstGeom prst="rect">
            <a:avLst/>
          </a:prstGeom>
          <a:noFill/>
          <a:ln w="9525">
            <a:noFill/>
            <a:miter lim="800000"/>
            <a:headEnd/>
            <a:tailEnd/>
          </a:ln>
        </p:spPr>
      </p:pic>
      <p:pic>
        <p:nvPicPr>
          <p:cNvPr id="32" name="Grafik 31">
            <a:extLst>
              <a:ext uri="{FF2B5EF4-FFF2-40B4-BE49-F238E27FC236}">
                <a16:creationId xmlns:a16="http://schemas.microsoft.com/office/drawing/2014/main" id="{E4583ED2-0810-48F0-A22B-616CBB77C63C}"/>
              </a:ext>
            </a:extLst>
          </p:cNvPr>
          <p:cNvPicPr>
            <a:picLocks noChangeAspect="1"/>
          </p:cNvPicPr>
          <p:nvPr/>
        </p:nvPicPr>
        <p:blipFill>
          <a:blip r:embed="rId8"/>
          <a:stretch>
            <a:fillRect/>
          </a:stretch>
        </p:blipFill>
        <p:spPr>
          <a:xfrm>
            <a:off x="792792" y="5650364"/>
            <a:ext cx="346933" cy="593721"/>
          </a:xfrm>
          <a:prstGeom prst="rect">
            <a:avLst/>
          </a:prstGeom>
        </p:spPr>
      </p:pic>
      <p:pic>
        <p:nvPicPr>
          <p:cNvPr id="33" name="Grafik 32">
            <a:extLst>
              <a:ext uri="{FF2B5EF4-FFF2-40B4-BE49-F238E27FC236}">
                <a16:creationId xmlns:a16="http://schemas.microsoft.com/office/drawing/2014/main" id="{13E974C2-1183-4D63-BEB0-09DDCBB8069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915" b="98221" l="1739" r="96232">
                        <a14:foregroundMark x1="63768" y1="3915" x2="63768" y2="3915"/>
                        <a14:foregroundMark x1="96232" y1="18149" x2="96232" y2="18149"/>
                        <a14:foregroundMark x1="93913" y1="66192" x2="93913" y2="66192"/>
                        <a14:foregroundMark x1="48406" y1="98221" x2="48406" y2="98221"/>
                        <a14:foregroundMark x1="2319" y1="48043" x2="2319" y2="48043"/>
                        <a14:foregroundMark x1="6957" y1="46619" x2="6957" y2="46619"/>
                        <a14:foregroundMark x1="4638" y1="46975" x2="4638" y2="46975"/>
                        <a14:foregroundMark x1="3188" y1="47687" x2="3188" y2="47687"/>
                        <a14:foregroundMark x1="1739" y1="72598" x2="1739" y2="72598"/>
                        <a14:foregroundMark x1="1739" y1="71530" x2="1739" y2="71530"/>
                      </a14:backgroundRemoval>
                    </a14:imgEffect>
                  </a14:imgLayer>
                </a14:imgProps>
              </a:ext>
            </a:extLst>
          </a:blip>
          <a:stretch>
            <a:fillRect/>
          </a:stretch>
        </p:blipFill>
        <p:spPr>
          <a:xfrm>
            <a:off x="2402608" y="5789925"/>
            <a:ext cx="476005" cy="387702"/>
          </a:xfrm>
          <a:prstGeom prst="rect">
            <a:avLst/>
          </a:prstGeom>
        </p:spPr>
      </p:pic>
      <p:pic>
        <p:nvPicPr>
          <p:cNvPr id="34"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5661510F-5CA7-4D72-9C11-6FF9CFD53F4A}"/>
              </a:ext>
            </a:extLst>
          </p:cNvPr>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1221768" y="5375230"/>
            <a:ext cx="429498" cy="380895"/>
          </a:xfrm>
          <a:prstGeom prst="rect">
            <a:avLst/>
          </a:prstGeom>
          <a:noFill/>
        </p:spPr>
      </p:pic>
      <p:pic>
        <p:nvPicPr>
          <p:cNvPr id="7" name="Grafik 6">
            <a:extLst>
              <a:ext uri="{FF2B5EF4-FFF2-40B4-BE49-F238E27FC236}">
                <a16:creationId xmlns:a16="http://schemas.microsoft.com/office/drawing/2014/main" id="{7C463FA4-82B4-4AEA-8136-4B9ABC69BE7A}"/>
              </a:ext>
            </a:extLst>
          </p:cNvPr>
          <p:cNvPicPr>
            <a:picLocks noChangeAspect="1"/>
          </p:cNvPicPr>
          <p:nvPr/>
        </p:nvPicPr>
        <p:blipFill>
          <a:blip r:embed="rId12"/>
          <a:stretch>
            <a:fillRect/>
          </a:stretch>
        </p:blipFill>
        <p:spPr>
          <a:xfrm>
            <a:off x="2634094" y="5584551"/>
            <a:ext cx="649335" cy="114589"/>
          </a:xfrm>
          <a:prstGeom prst="rect">
            <a:avLst/>
          </a:prstGeom>
        </p:spPr>
      </p:pic>
      <p:pic>
        <p:nvPicPr>
          <p:cNvPr id="35" name="Grafik 34">
            <a:extLst>
              <a:ext uri="{FF2B5EF4-FFF2-40B4-BE49-F238E27FC236}">
                <a16:creationId xmlns:a16="http://schemas.microsoft.com/office/drawing/2014/main" id="{F6078D23-CD26-417F-AD11-6C9A84D69D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7050220" y="6024647"/>
            <a:ext cx="433945" cy="442387"/>
          </a:xfrm>
          <a:prstGeom prst="rect">
            <a:avLst/>
          </a:prstGeom>
        </p:spPr>
      </p:pic>
      <p:pic>
        <p:nvPicPr>
          <p:cNvPr id="37" name="Grafik 65" descr="Pressure_transmitter.png">
            <a:extLst>
              <a:ext uri="{FF2B5EF4-FFF2-40B4-BE49-F238E27FC236}">
                <a16:creationId xmlns:a16="http://schemas.microsoft.com/office/drawing/2014/main" id="{9A5A3566-33DB-4091-A206-420E88C5FA9B}"/>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1198241" y="5862981"/>
            <a:ext cx="321824" cy="407643"/>
          </a:xfrm>
          <a:prstGeom prst="rect">
            <a:avLst/>
          </a:prstGeom>
        </p:spPr>
      </p:pic>
      <p:pic>
        <p:nvPicPr>
          <p:cNvPr id="38" name="Grafik 79" descr="DFPD_20774u_12.jpg">
            <a:extLst>
              <a:ext uri="{FF2B5EF4-FFF2-40B4-BE49-F238E27FC236}">
                <a16:creationId xmlns:a16="http://schemas.microsoft.com/office/drawing/2014/main" id="{2F66F9C6-3A2C-4392-BAA7-3C800B383387}"/>
              </a:ext>
            </a:extLst>
          </p:cNvPr>
          <p:cNvPicPr>
            <a:picLocks noChangeAspect="1"/>
          </p:cNvPicPr>
          <p:nvPr/>
        </p:nvPicPr>
        <p:blipFill>
          <a:blip r:embed="rId13" cstate="print">
            <a:clrChange>
              <a:clrFrom>
                <a:srgbClr val="FFFFFF"/>
              </a:clrFrom>
              <a:clrTo>
                <a:srgbClr val="FFFFFF">
                  <a:alpha val="0"/>
                </a:srgbClr>
              </a:clrTo>
            </a:clrChange>
          </a:blip>
          <a:stretch>
            <a:fillRect/>
          </a:stretch>
        </p:blipFill>
        <p:spPr>
          <a:xfrm>
            <a:off x="9712518" y="5802283"/>
            <a:ext cx="530488" cy="471543"/>
          </a:xfrm>
          <a:prstGeom prst="rect">
            <a:avLst/>
          </a:prstGeom>
        </p:spPr>
      </p:pic>
      <p:pic>
        <p:nvPicPr>
          <p:cNvPr id="39" name="Grafik 38">
            <a:extLst>
              <a:ext uri="{FF2B5EF4-FFF2-40B4-BE49-F238E27FC236}">
                <a16:creationId xmlns:a16="http://schemas.microsoft.com/office/drawing/2014/main" id="{0C24BEDA-AB78-4236-AD59-3EB6AAD92A34}"/>
              </a:ext>
            </a:extLst>
          </p:cNvPr>
          <p:cNvPicPr>
            <a:picLocks noChangeAspect="1"/>
          </p:cNvPicPr>
          <p:nvPr/>
        </p:nvPicPr>
        <p:blipFill>
          <a:blip r:embed="rId14"/>
          <a:stretch>
            <a:fillRect/>
          </a:stretch>
        </p:blipFill>
        <p:spPr>
          <a:xfrm>
            <a:off x="10379764" y="5741033"/>
            <a:ext cx="622225" cy="484851"/>
          </a:xfrm>
          <a:prstGeom prst="rect">
            <a:avLst/>
          </a:prstGeom>
        </p:spPr>
      </p:pic>
      <p:pic>
        <p:nvPicPr>
          <p:cNvPr id="41" name="Grafik 40">
            <a:extLst>
              <a:ext uri="{FF2B5EF4-FFF2-40B4-BE49-F238E27FC236}">
                <a16:creationId xmlns:a16="http://schemas.microsoft.com/office/drawing/2014/main" id="{2EEDF97F-BA3A-4D6C-83BB-F848001D8C0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341" b="96154" l="4321" r="98457">
                        <a14:foregroundMark x1="98765" y1="73626" x2="98765" y2="73626"/>
                        <a14:foregroundMark x1="92901" y1="96703" x2="92901" y2="96703"/>
                        <a14:foregroundMark x1="4321" y1="16484" x2="4321" y2="16484"/>
                      </a14:backgroundRemoval>
                    </a14:imgEffect>
                  </a14:imgLayer>
                </a14:imgProps>
              </a:ext>
            </a:extLst>
          </a:blip>
          <a:stretch>
            <a:fillRect/>
          </a:stretch>
        </p:blipFill>
        <p:spPr>
          <a:xfrm flipH="1">
            <a:off x="6445445" y="6109821"/>
            <a:ext cx="540239" cy="303468"/>
          </a:xfrm>
          <a:prstGeom prst="rect">
            <a:avLst/>
          </a:prstGeom>
        </p:spPr>
      </p:pic>
    </p:spTree>
    <p:extLst>
      <p:ext uri="{BB962C8B-B14F-4D97-AF65-F5344CB8AC3E}">
        <p14:creationId xmlns:p14="http://schemas.microsoft.com/office/powerpoint/2010/main" val="47699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hteck 214">
            <a:extLst>
              <a:ext uri="{FF2B5EF4-FFF2-40B4-BE49-F238E27FC236}">
                <a16:creationId xmlns:a16="http://schemas.microsoft.com/office/drawing/2014/main" id="{570CBEC7-51F1-482A-8BDE-5866E3BC4AAE}"/>
              </a:ext>
            </a:extLst>
          </p:cNvPr>
          <p:cNvSpPr/>
          <p:nvPr/>
        </p:nvSpPr>
        <p:spPr>
          <a:xfrm>
            <a:off x="1121992" y="5368349"/>
            <a:ext cx="10624793" cy="11434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 name="Rechteck 1">
            <a:extLst>
              <a:ext uri="{FF2B5EF4-FFF2-40B4-BE49-F238E27FC236}">
                <a16:creationId xmlns:a16="http://schemas.microsoft.com/office/drawing/2014/main" id="{671E11E9-A50A-40B6-B395-E73539D51149}"/>
              </a:ext>
            </a:extLst>
          </p:cNvPr>
          <p:cNvSpPr/>
          <p:nvPr/>
        </p:nvSpPr>
        <p:spPr>
          <a:xfrm>
            <a:off x="1070751" y="2714904"/>
            <a:ext cx="976831" cy="583927"/>
          </a:xfrm>
          <a:prstGeom prst="rect">
            <a:avLst/>
          </a:prstGeom>
          <a:solidFill>
            <a:schemeClr val="accent2">
              <a:lumMod val="20000"/>
              <a:lumOff val="80000"/>
            </a:schemeClr>
          </a:solidFill>
          <a:ln w="127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sp>
        <p:nvSpPr>
          <p:cNvPr id="170" name="Rechteck 169">
            <a:extLst>
              <a:ext uri="{FF2B5EF4-FFF2-40B4-BE49-F238E27FC236}">
                <a16:creationId xmlns:a16="http://schemas.microsoft.com/office/drawing/2014/main" id="{B099AE39-457D-4129-A5C0-C9B13A1760D0}"/>
              </a:ext>
            </a:extLst>
          </p:cNvPr>
          <p:cNvSpPr/>
          <p:nvPr/>
        </p:nvSpPr>
        <p:spPr>
          <a:xfrm>
            <a:off x="2137912" y="2714904"/>
            <a:ext cx="829377" cy="583927"/>
          </a:xfrm>
          <a:prstGeom prst="rect">
            <a:avLst/>
          </a:prstGeom>
          <a:solidFill>
            <a:schemeClr val="accent2">
              <a:lumMod val="20000"/>
              <a:lumOff val="80000"/>
            </a:schemeClr>
          </a:solidFill>
          <a:ln w="127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aphicFrame>
        <p:nvGraphicFramePr>
          <p:cNvPr id="3" name="Objekt 2" hidden="1">
            <a:extLst>
              <a:ext uri="{FF2B5EF4-FFF2-40B4-BE49-F238E27FC236}">
                <a16:creationId xmlns:a16="http://schemas.microsoft.com/office/drawing/2014/main" id="{D66D7493-DD87-44B6-A0BF-F3B98ED23CD2}"/>
              </a:ext>
            </a:extLst>
          </p:cNvPr>
          <p:cNvGraphicFramePr>
            <a:graphicFrameLocks noChangeAspect="1"/>
          </p:cNvGraphicFramePr>
          <p:nvPr>
            <p:custDataLst>
              <p:tags r:id="rId1"/>
            </p:custDataLst>
          </p:nvPr>
        </p:nvGraphicFramePr>
        <p:xfrm>
          <a:off x="7938" y="1588"/>
          <a:ext cx="1588" cy="1588"/>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3" name="Objekt 2" hidden="1">
                        <a:extLst>
                          <a:ext uri="{FF2B5EF4-FFF2-40B4-BE49-F238E27FC236}">
                            <a16:creationId xmlns:a16="http://schemas.microsoft.com/office/drawing/2014/main" id="{D66D7493-DD87-44B6-A0BF-F3B98ED23CD2}"/>
                          </a:ext>
                        </a:extLst>
                      </p:cNvPr>
                      <p:cNvPicPr/>
                      <p:nvPr/>
                    </p:nvPicPr>
                    <p:blipFill>
                      <a:blip r:embed="rId5"/>
                      <a:stretch>
                        <a:fillRect/>
                      </a:stretch>
                    </p:blipFill>
                    <p:spPr>
                      <a:xfrm>
                        <a:off x="7938" y="1588"/>
                        <a:ext cx="1588" cy="1588"/>
                      </a:xfrm>
                      <a:prstGeom prst="rect">
                        <a:avLst/>
                      </a:prstGeom>
                    </p:spPr>
                  </p:pic>
                </p:oleObj>
              </mc:Fallback>
            </mc:AlternateContent>
          </a:graphicData>
        </a:graphic>
      </p:graphicFrame>
      <p:cxnSp>
        <p:nvCxnSpPr>
          <p:cNvPr id="38" name="Gerade Verbindung 30">
            <a:extLst>
              <a:ext uri="{FF2B5EF4-FFF2-40B4-BE49-F238E27FC236}">
                <a16:creationId xmlns:a16="http://schemas.microsoft.com/office/drawing/2014/main" id="{3EAE1867-39D9-4665-8D97-0078A11FC00B}"/>
              </a:ext>
            </a:extLst>
          </p:cNvPr>
          <p:cNvCxnSpPr>
            <a:cxnSpLocks/>
          </p:cNvCxnSpPr>
          <p:nvPr/>
        </p:nvCxnSpPr>
        <p:spPr>
          <a:xfrm>
            <a:off x="241974" y="2201453"/>
            <a:ext cx="11428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Gerade Verbindung 30">
            <a:extLst>
              <a:ext uri="{FF2B5EF4-FFF2-40B4-BE49-F238E27FC236}">
                <a16:creationId xmlns:a16="http://schemas.microsoft.com/office/drawing/2014/main" id="{E4B65133-6B51-49FF-A2CC-85FE40574C04}"/>
              </a:ext>
            </a:extLst>
          </p:cNvPr>
          <p:cNvCxnSpPr>
            <a:cxnSpLocks/>
          </p:cNvCxnSpPr>
          <p:nvPr/>
        </p:nvCxnSpPr>
        <p:spPr>
          <a:xfrm>
            <a:off x="257064" y="2608622"/>
            <a:ext cx="114132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0" name="Gerade Verbindung 28">
            <a:extLst>
              <a:ext uri="{FF2B5EF4-FFF2-40B4-BE49-F238E27FC236}">
                <a16:creationId xmlns:a16="http://schemas.microsoft.com/office/drawing/2014/main" id="{7A33E845-4740-4BE1-B89B-236A7CF6E748}"/>
              </a:ext>
            </a:extLst>
          </p:cNvPr>
          <p:cNvCxnSpPr>
            <a:cxnSpLocks/>
          </p:cNvCxnSpPr>
          <p:nvPr/>
        </p:nvCxnSpPr>
        <p:spPr>
          <a:xfrm flipV="1">
            <a:off x="241302" y="4444826"/>
            <a:ext cx="1142903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Gerade Verbindung 28">
            <a:extLst>
              <a:ext uri="{FF2B5EF4-FFF2-40B4-BE49-F238E27FC236}">
                <a16:creationId xmlns:a16="http://schemas.microsoft.com/office/drawing/2014/main" id="{AF77BAD6-E505-453F-9F34-3124788FD76E}"/>
              </a:ext>
            </a:extLst>
          </p:cNvPr>
          <p:cNvCxnSpPr>
            <a:cxnSpLocks/>
          </p:cNvCxnSpPr>
          <p:nvPr/>
        </p:nvCxnSpPr>
        <p:spPr>
          <a:xfrm flipV="1">
            <a:off x="241300" y="5307800"/>
            <a:ext cx="1142903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F650E0C9-EED1-423D-9AF1-F6ED1AD6D75F}"/>
              </a:ext>
            </a:extLst>
          </p:cNvPr>
          <p:cNvSpPr txBox="1"/>
          <p:nvPr/>
        </p:nvSpPr>
        <p:spPr>
          <a:xfrm>
            <a:off x="275605" y="1747803"/>
            <a:ext cx="335605" cy="462627"/>
          </a:xfrm>
          <a:prstGeom prst="rect">
            <a:avLst/>
          </a:prstGeom>
          <a:noFill/>
        </p:spPr>
        <p:txBody>
          <a:bodyPr vert="vert270" wrap="none" rtlCol="0" anchor="ctr" anchorCtr="1">
            <a:spAutoFit/>
          </a:bodyPr>
          <a:lstStyle/>
          <a:p>
            <a:r>
              <a:rPr sz="981" b="1"/>
              <a:t>SCADA</a:t>
            </a:r>
          </a:p>
        </p:txBody>
      </p:sp>
      <p:sp>
        <p:nvSpPr>
          <p:cNvPr id="39" name="Textfeld 38">
            <a:extLst>
              <a:ext uri="{FF2B5EF4-FFF2-40B4-BE49-F238E27FC236}">
                <a16:creationId xmlns:a16="http://schemas.microsoft.com/office/drawing/2014/main" id="{B6F316C7-D935-49C9-8BB1-9430BD0E4359}"/>
              </a:ext>
            </a:extLst>
          </p:cNvPr>
          <p:cNvSpPr txBox="1"/>
          <p:nvPr/>
        </p:nvSpPr>
        <p:spPr>
          <a:xfrm>
            <a:off x="277304" y="2210429"/>
            <a:ext cx="329312" cy="396840"/>
          </a:xfrm>
          <a:prstGeom prst="rect">
            <a:avLst/>
          </a:prstGeom>
          <a:noFill/>
        </p:spPr>
        <p:txBody>
          <a:bodyPr vert="vert270" wrap="square" rtlCol="0" anchor="t" anchorCtr="1">
            <a:spAutoFit/>
          </a:bodyPr>
          <a:lstStyle/>
          <a:p>
            <a:r>
              <a:rPr sz="981" b="1"/>
              <a:t>HMI</a:t>
            </a:r>
          </a:p>
        </p:txBody>
      </p:sp>
      <p:sp>
        <p:nvSpPr>
          <p:cNvPr id="41" name="Textfeld 40">
            <a:extLst>
              <a:ext uri="{FF2B5EF4-FFF2-40B4-BE49-F238E27FC236}">
                <a16:creationId xmlns:a16="http://schemas.microsoft.com/office/drawing/2014/main" id="{7837D13E-4F4D-4154-BAB9-2F5D4EF0F2D3}"/>
              </a:ext>
            </a:extLst>
          </p:cNvPr>
          <p:cNvSpPr txBox="1"/>
          <p:nvPr/>
        </p:nvSpPr>
        <p:spPr>
          <a:xfrm>
            <a:off x="279037" y="2621408"/>
            <a:ext cx="335605" cy="705711"/>
          </a:xfrm>
          <a:prstGeom prst="rect">
            <a:avLst/>
          </a:prstGeom>
          <a:noFill/>
        </p:spPr>
        <p:txBody>
          <a:bodyPr vert="vert270" wrap="square" rtlCol="0" anchor="ctr" anchorCtr="1">
            <a:spAutoFit/>
          </a:bodyPr>
          <a:lstStyle/>
          <a:p>
            <a:r>
              <a:rPr sz="981" b="1"/>
              <a:t>PLC/CTRL</a:t>
            </a:r>
          </a:p>
        </p:txBody>
      </p:sp>
      <p:cxnSp>
        <p:nvCxnSpPr>
          <p:cNvPr id="42" name="Gerade Verbindung 30">
            <a:extLst>
              <a:ext uri="{FF2B5EF4-FFF2-40B4-BE49-F238E27FC236}">
                <a16:creationId xmlns:a16="http://schemas.microsoft.com/office/drawing/2014/main" id="{6570D9EC-6C86-4B27-ADA4-8A29F40164DC}"/>
              </a:ext>
            </a:extLst>
          </p:cNvPr>
          <p:cNvCxnSpPr>
            <a:cxnSpLocks/>
          </p:cNvCxnSpPr>
          <p:nvPr/>
        </p:nvCxnSpPr>
        <p:spPr>
          <a:xfrm>
            <a:off x="241974" y="3340137"/>
            <a:ext cx="11428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3A92E0EE-570C-4A45-B259-21BE4130B04F}"/>
              </a:ext>
            </a:extLst>
          </p:cNvPr>
          <p:cNvSpPr txBox="1"/>
          <p:nvPr/>
        </p:nvSpPr>
        <p:spPr>
          <a:xfrm>
            <a:off x="275540" y="3340137"/>
            <a:ext cx="365934" cy="1966284"/>
          </a:xfrm>
          <a:prstGeom prst="rect">
            <a:avLst/>
          </a:prstGeom>
          <a:noFill/>
        </p:spPr>
        <p:txBody>
          <a:bodyPr vert="vert270" wrap="square" rtlCol="0" anchor="ctr" anchorCtr="1">
            <a:spAutoFit/>
          </a:bodyPr>
          <a:lstStyle/>
          <a:p>
            <a:r>
              <a:rPr sz="1178" b="1"/>
              <a:t>VT                    RIO</a:t>
            </a:r>
          </a:p>
        </p:txBody>
      </p:sp>
      <p:sp>
        <p:nvSpPr>
          <p:cNvPr id="44" name="Textfeld 43">
            <a:extLst>
              <a:ext uri="{FF2B5EF4-FFF2-40B4-BE49-F238E27FC236}">
                <a16:creationId xmlns:a16="http://schemas.microsoft.com/office/drawing/2014/main" id="{0703F8B6-D26B-4C38-80B1-C42C6D6F652F}"/>
              </a:ext>
            </a:extLst>
          </p:cNvPr>
          <p:cNvSpPr txBox="1"/>
          <p:nvPr/>
        </p:nvSpPr>
        <p:spPr>
          <a:xfrm>
            <a:off x="275540" y="5306422"/>
            <a:ext cx="365934" cy="1199245"/>
          </a:xfrm>
          <a:prstGeom prst="rect">
            <a:avLst/>
          </a:prstGeom>
          <a:noFill/>
        </p:spPr>
        <p:txBody>
          <a:bodyPr vert="vert270" wrap="square" rtlCol="0" anchor="ctr" anchorCtr="1">
            <a:spAutoFit/>
          </a:bodyPr>
          <a:lstStyle/>
          <a:p>
            <a:r>
              <a:rPr sz="1178" b="1"/>
              <a:t>FIELD</a:t>
            </a:r>
          </a:p>
        </p:txBody>
      </p:sp>
      <p:sp>
        <p:nvSpPr>
          <p:cNvPr id="47" name="Gleichschenkliges Dreieck 46">
            <a:extLst>
              <a:ext uri="{FF2B5EF4-FFF2-40B4-BE49-F238E27FC236}">
                <a16:creationId xmlns:a16="http://schemas.microsoft.com/office/drawing/2014/main" id="{FB541FF9-E81E-4539-A305-2A4BBC918F61}"/>
              </a:ext>
            </a:extLst>
          </p:cNvPr>
          <p:cNvSpPr/>
          <p:nvPr/>
        </p:nvSpPr>
        <p:spPr>
          <a:xfrm>
            <a:off x="561330" y="1751756"/>
            <a:ext cx="493210" cy="4753910"/>
          </a:xfrm>
          <a:prstGeom prst="triangle">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sz="1570"/>
              <a:t>        Automation pyramid</a:t>
            </a:r>
          </a:p>
        </p:txBody>
      </p:sp>
      <p:sp>
        <p:nvSpPr>
          <p:cNvPr id="51" name="Left Brace 273">
            <a:extLst>
              <a:ext uri="{FF2B5EF4-FFF2-40B4-BE49-F238E27FC236}">
                <a16:creationId xmlns:a16="http://schemas.microsoft.com/office/drawing/2014/main" id="{4EA9CBB9-C6F4-489C-AFE4-F170C62DD451}"/>
              </a:ext>
            </a:extLst>
          </p:cNvPr>
          <p:cNvSpPr/>
          <p:nvPr/>
        </p:nvSpPr>
        <p:spPr>
          <a:xfrm rot="5400000">
            <a:off x="5421622" y="-183026"/>
            <a:ext cx="185347" cy="3882147"/>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52" name="Textfeld 366">
            <a:extLst>
              <a:ext uri="{FF2B5EF4-FFF2-40B4-BE49-F238E27FC236}">
                <a16:creationId xmlns:a16="http://schemas.microsoft.com/office/drawing/2014/main" id="{3622C280-2F34-42EF-8A8E-82BFAAFE3ED2}"/>
              </a:ext>
            </a:extLst>
          </p:cNvPr>
          <p:cNvSpPr txBox="1"/>
          <p:nvPr/>
        </p:nvSpPr>
        <p:spPr>
          <a:xfrm>
            <a:off x="3982818" y="1531367"/>
            <a:ext cx="3095814"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PLC with remote I/O</a:t>
            </a:r>
          </a:p>
        </p:txBody>
      </p:sp>
      <p:cxnSp>
        <p:nvCxnSpPr>
          <p:cNvPr id="55" name="Gerader Verbinder 54">
            <a:extLst>
              <a:ext uri="{FF2B5EF4-FFF2-40B4-BE49-F238E27FC236}">
                <a16:creationId xmlns:a16="http://schemas.microsoft.com/office/drawing/2014/main" id="{5AC631F4-8311-470B-A2B1-BD579E52A61A}"/>
              </a:ext>
            </a:extLst>
          </p:cNvPr>
          <p:cNvCxnSpPr/>
          <p:nvPr/>
        </p:nvCxnSpPr>
        <p:spPr>
          <a:xfrm>
            <a:off x="5398580" y="3140286"/>
            <a:ext cx="0" cy="198895"/>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6" name="Gruppieren 372">
            <a:extLst>
              <a:ext uri="{FF2B5EF4-FFF2-40B4-BE49-F238E27FC236}">
                <a16:creationId xmlns:a16="http://schemas.microsoft.com/office/drawing/2014/main" id="{241E5E7C-4C3D-4A59-9715-E460B0625DAA}"/>
              </a:ext>
            </a:extLst>
          </p:cNvPr>
          <p:cNvGrpSpPr/>
          <p:nvPr/>
        </p:nvGrpSpPr>
        <p:grpSpPr>
          <a:xfrm>
            <a:off x="3580745" y="3278340"/>
            <a:ext cx="3874625" cy="143438"/>
            <a:chOff x="276022" y="2804680"/>
            <a:chExt cx="14542415" cy="105390"/>
          </a:xfrm>
        </p:grpSpPr>
        <p:sp>
          <p:nvSpPr>
            <p:cNvPr id="85" name="Rechteck 84">
              <a:extLst>
                <a:ext uri="{FF2B5EF4-FFF2-40B4-BE49-F238E27FC236}">
                  <a16:creationId xmlns:a16="http://schemas.microsoft.com/office/drawing/2014/main" id="{87132A8D-915F-4ACF-873E-E1105FB5127C}"/>
                </a:ext>
              </a:extLst>
            </p:cNvPr>
            <p:cNvSpPr/>
            <p:nvPr/>
          </p:nvSpPr>
          <p:spPr>
            <a:xfrm>
              <a:off x="276022" y="2804680"/>
              <a:ext cx="14542415" cy="105390"/>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785" b="1">
                  <a:solidFill>
                    <a:schemeClr val="bg1"/>
                  </a:solidFill>
                </a:rPr>
                <a:t>FIELDBUS</a:t>
              </a:r>
            </a:p>
          </p:txBody>
        </p:sp>
        <p:cxnSp>
          <p:nvCxnSpPr>
            <p:cNvPr id="86" name="Gerade Verbindung mit Pfeil 85">
              <a:extLst>
                <a:ext uri="{FF2B5EF4-FFF2-40B4-BE49-F238E27FC236}">
                  <a16:creationId xmlns:a16="http://schemas.microsoft.com/office/drawing/2014/main" id="{24E335C4-517B-427B-B4EF-FCEEB723E3AC}"/>
                </a:ext>
              </a:extLst>
            </p:cNvPr>
            <p:cNvCxnSpPr/>
            <p:nvPr/>
          </p:nvCxnSpPr>
          <p:spPr>
            <a:xfrm flipH="1">
              <a:off x="623710" y="2852936"/>
              <a:ext cx="2170921"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ADAAC259-D8B8-4EA2-B1C3-605CD8C23A55}"/>
                </a:ext>
              </a:extLst>
            </p:cNvPr>
            <p:cNvCxnSpPr/>
            <p:nvPr/>
          </p:nvCxnSpPr>
          <p:spPr>
            <a:xfrm>
              <a:off x="12848721" y="2853057"/>
              <a:ext cx="1707002"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uppieren 344">
            <a:extLst>
              <a:ext uri="{FF2B5EF4-FFF2-40B4-BE49-F238E27FC236}">
                <a16:creationId xmlns:a16="http://schemas.microsoft.com/office/drawing/2014/main" id="{7E87FB96-5D23-4692-9D79-9A612E650B40}"/>
              </a:ext>
            </a:extLst>
          </p:cNvPr>
          <p:cNvGrpSpPr/>
          <p:nvPr/>
        </p:nvGrpSpPr>
        <p:grpSpPr>
          <a:xfrm>
            <a:off x="6157173" y="4217331"/>
            <a:ext cx="1131116" cy="407918"/>
            <a:chOff x="323528" y="3740675"/>
            <a:chExt cx="1395257" cy="432359"/>
          </a:xfrm>
        </p:grpSpPr>
        <p:pic>
          <p:nvPicPr>
            <p:cNvPr id="83" name="Picture 4">
              <a:extLst>
                <a:ext uri="{FF2B5EF4-FFF2-40B4-BE49-F238E27FC236}">
                  <a16:creationId xmlns:a16="http://schemas.microsoft.com/office/drawing/2014/main" id="{9DFA2C0E-6930-4B22-BDD7-B5328D9C4ADC}"/>
                </a:ext>
              </a:extLst>
            </p:cNvPr>
            <p:cNvPicPr>
              <a:picLocks noChangeAspect="1" noChangeArrowheads="1"/>
            </p:cNvPicPr>
            <p:nvPr/>
          </p:nvPicPr>
          <p:blipFill>
            <a:blip r:embed="rId6" cstate="print">
              <a:clrChange>
                <a:clrFrom>
                  <a:srgbClr val="FFFFFF"/>
                </a:clrFrom>
                <a:clrTo>
                  <a:srgbClr val="FFFFFF">
                    <a:alpha val="0"/>
                  </a:srgbClr>
                </a:clrTo>
              </a:clrChange>
            </a:blip>
            <a:srcRect r="72470"/>
            <a:stretch>
              <a:fillRect/>
            </a:stretch>
          </p:blipFill>
          <p:spPr bwMode="auto">
            <a:xfrm>
              <a:off x="323528" y="3740986"/>
              <a:ext cx="504056" cy="432048"/>
            </a:xfrm>
            <a:prstGeom prst="rect">
              <a:avLst/>
            </a:prstGeom>
            <a:noFill/>
            <a:ln w="9525">
              <a:noFill/>
              <a:miter lim="800000"/>
              <a:headEnd/>
              <a:tailEnd/>
            </a:ln>
          </p:spPr>
        </p:pic>
        <p:pic>
          <p:nvPicPr>
            <p:cNvPr id="84" name="Picture 4">
              <a:extLst>
                <a:ext uri="{FF2B5EF4-FFF2-40B4-BE49-F238E27FC236}">
                  <a16:creationId xmlns:a16="http://schemas.microsoft.com/office/drawing/2014/main" id="{B0335590-4774-48C3-8892-BD9A0B177283}"/>
                </a:ext>
              </a:extLst>
            </p:cNvPr>
            <p:cNvPicPr>
              <a:picLocks noChangeAspect="1" noChangeArrowheads="1"/>
            </p:cNvPicPr>
            <p:nvPr/>
          </p:nvPicPr>
          <p:blipFill>
            <a:blip r:embed="rId6" cstate="print">
              <a:clrChange>
                <a:clrFrom>
                  <a:srgbClr val="FFFFFF"/>
                </a:clrFrom>
                <a:clrTo>
                  <a:srgbClr val="FFFFFF">
                    <a:alpha val="0"/>
                  </a:srgbClr>
                </a:clrTo>
              </a:clrChange>
            </a:blip>
            <a:srcRect l="51128"/>
            <a:stretch>
              <a:fillRect/>
            </a:stretch>
          </p:blipFill>
          <p:spPr bwMode="auto">
            <a:xfrm>
              <a:off x="823959" y="3740675"/>
              <a:ext cx="894826" cy="432048"/>
            </a:xfrm>
            <a:prstGeom prst="rect">
              <a:avLst/>
            </a:prstGeom>
            <a:noFill/>
            <a:ln w="9525">
              <a:noFill/>
              <a:miter lim="800000"/>
              <a:headEnd/>
              <a:tailEnd/>
            </a:ln>
          </p:spPr>
        </p:pic>
      </p:grpSp>
      <p:sp>
        <p:nvSpPr>
          <p:cNvPr id="58" name="Textfeld 366">
            <a:extLst>
              <a:ext uri="{FF2B5EF4-FFF2-40B4-BE49-F238E27FC236}">
                <a16:creationId xmlns:a16="http://schemas.microsoft.com/office/drawing/2014/main" id="{9722C601-C707-4A5F-AB8E-93B357935AF6}"/>
              </a:ext>
            </a:extLst>
          </p:cNvPr>
          <p:cNvSpPr txBox="1"/>
          <p:nvPr/>
        </p:nvSpPr>
        <p:spPr>
          <a:xfrm>
            <a:off x="6482893" y="3997479"/>
            <a:ext cx="563928"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785" b="1">
                <a:solidFill>
                  <a:srgbClr val="0070C0"/>
                </a:solidFill>
              </a:rPr>
              <a:t>CPX/MPA</a:t>
            </a:r>
          </a:p>
        </p:txBody>
      </p:sp>
      <p:cxnSp>
        <p:nvCxnSpPr>
          <p:cNvPr id="60" name="Gerader Verbinder 191">
            <a:extLst>
              <a:ext uri="{FF2B5EF4-FFF2-40B4-BE49-F238E27FC236}">
                <a16:creationId xmlns:a16="http://schemas.microsoft.com/office/drawing/2014/main" id="{40DF2406-7293-4A8A-A5EC-4F0560928774}"/>
              </a:ext>
            </a:extLst>
          </p:cNvPr>
          <p:cNvCxnSpPr>
            <a:cxnSpLocks/>
          </p:cNvCxnSpPr>
          <p:nvPr/>
        </p:nvCxnSpPr>
        <p:spPr>
          <a:xfrm flipH="1">
            <a:off x="6249263" y="3395675"/>
            <a:ext cx="3692" cy="837667"/>
          </a:xfrm>
          <a:prstGeom prst="line">
            <a:avLst/>
          </a:prstGeom>
          <a:ln w="22225">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64" name="Gerader Verbinder 165">
            <a:extLst>
              <a:ext uri="{FF2B5EF4-FFF2-40B4-BE49-F238E27FC236}">
                <a16:creationId xmlns:a16="http://schemas.microsoft.com/office/drawing/2014/main" id="{E465DA1D-56AE-4BC5-AC25-FA5AE84B01E1}"/>
              </a:ext>
            </a:extLst>
          </p:cNvPr>
          <p:cNvCxnSpPr/>
          <p:nvPr/>
        </p:nvCxnSpPr>
        <p:spPr>
          <a:xfrm>
            <a:off x="5363251" y="2442596"/>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Gerader Verbinder 169">
            <a:extLst>
              <a:ext uri="{FF2B5EF4-FFF2-40B4-BE49-F238E27FC236}">
                <a16:creationId xmlns:a16="http://schemas.microsoft.com/office/drawing/2014/main" id="{39540441-CF37-4BB9-A9C6-A36CF02C3281}"/>
              </a:ext>
            </a:extLst>
          </p:cNvPr>
          <p:cNvCxnSpPr/>
          <p:nvPr/>
        </p:nvCxnSpPr>
        <p:spPr>
          <a:xfrm>
            <a:off x="5363251" y="2639111"/>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pic>
        <p:nvPicPr>
          <p:cNvPr id="66" name="Picture 4" descr="http://adewww27.de.festo.net/CFMediaLib/cgi-bin/cgiWebLinkImage.exe/16144u_4.jpg?sid=3371880&amp;action=jpeg&amp;image=\\sdeu0048\DATA\i-automat\Foto-prod_2\16000-16999\preview\16144u_4.jpg">
            <a:extLst>
              <a:ext uri="{FF2B5EF4-FFF2-40B4-BE49-F238E27FC236}">
                <a16:creationId xmlns:a16="http://schemas.microsoft.com/office/drawing/2014/main" id="{463F9674-BB3C-49F2-A5CF-1BEA5EEFFDD6}"/>
              </a:ext>
            </a:extLst>
          </p:cNvPr>
          <p:cNvPicPr>
            <a:picLocks noChangeAspect="1" noChangeArrowheads="1"/>
          </p:cNvPicPr>
          <p:nvPr/>
        </p:nvPicPr>
        <p:blipFill>
          <a:blip r:embed="rId7" cstate="print"/>
          <a:srcRect/>
          <a:stretch>
            <a:fillRect/>
          </a:stretch>
        </p:blipFill>
        <p:spPr bwMode="auto">
          <a:xfrm>
            <a:off x="5248446" y="2240360"/>
            <a:ext cx="308029" cy="235624"/>
          </a:xfrm>
          <a:prstGeom prst="rect">
            <a:avLst/>
          </a:prstGeom>
          <a:noFill/>
        </p:spPr>
      </p:pic>
      <p:grpSp>
        <p:nvGrpSpPr>
          <p:cNvPr id="67" name="Gruppieren 372">
            <a:extLst>
              <a:ext uri="{FF2B5EF4-FFF2-40B4-BE49-F238E27FC236}">
                <a16:creationId xmlns:a16="http://schemas.microsoft.com/office/drawing/2014/main" id="{4211E37F-1708-48D0-8FA8-A73A92CC4BEE}"/>
              </a:ext>
            </a:extLst>
          </p:cNvPr>
          <p:cNvGrpSpPr/>
          <p:nvPr/>
        </p:nvGrpSpPr>
        <p:grpSpPr>
          <a:xfrm>
            <a:off x="5218663" y="2558082"/>
            <a:ext cx="925796" cy="122549"/>
            <a:chOff x="251535" y="2821566"/>
            <a:chExt cx="8628489" cy="108000"/>
          </a:xfrm>
        </p:grpSpPr>
        <p:sp>
          <p:nvSpPr>
            <p:cNvPr id="80" name="Rechteck 139">
              <a:extLst>
                <a:ext uri="{FF2B5EF4-FFF2-40B4-BE49-F238E27FC236}">
                  <a16:creationId xmlns:a16="http://schemas.microsoft.com/office/drawing/2014/main" id="{8B666712-1087-4734-B88D-E4C8013A956F}"/>
                </a:ext>
              </a:extLst>
            </p:cNvPr>
            <p:cNvSpPr/>
            <p:nvPr/>
          </p:nvSpPr>
          <p:spPr>
            <a:xfrm>
              <a:off x="276028" y="2821566"/>
              <a:ext cx="8603996" cy="1080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81" name="Gerade Verbindung mit Pfeil 140">
              <a:extLst>
                <a:ext uri="{FF2B5EF4-FFF2-40B4-BE49-F238E27FC236}">
                  <a16:creationId xmlns:a16="http://schemas.microsoft.com/office/drawing/2014/main" id="{60BB02BD-9D5C-40F1-A9D8-FF089059CC10}"/>
                </a:ext>
              </a:extLst>
            </p:cNvPr>
            <p:cNvCxnSpPr/>
            <p:nvPr/>
          </p:nvCxnSpPr>
          <p:spPr>
            <a:xfrm flipH="1">
              <a:off x="251535" y="2866107"/>
              <a:ext cx="1765232"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Gerade Verbindung mit Pfeil 141">
              <a:extLst>
                <a:ext uri="{FF2B5EF4-FFF2-40B4-BE49-F238E27FC236}">
                  <a16:creationId xmlns:a16="http://schemas.microsoft.com/office/drawing/2014/main" id="{30E108D9-BA13-4191-86AE-8DF7412A4834}"/>
                </a:ext>
              </a:extLst>
            </p:cNvPr>
            <p:cNvCxnSpPr/>
            <p:nvPr/>
          </p:nvCxnSpPr>
          <p:spPr>
            <a:xfrm>
              <a:off x="7085406" y="2866107"/>
              <a:ext cx="1772455"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8" descr="C:\Documents and Settings\madr\My Documents\Vorlagen\S7-300.gif">
            <a:extLst>
              <a:ext uri="{FF2B5EF4-FFF2-40B4-BE49-F238E27FC236}">
                <a16:creationId xmlns:a16="http://schemas.microsoft.com/office/drawing/2014/main" id="{26963EA2-AA36-4373-98F7-9FF3BF5D6748}"/>
              </a:ext>
            </a:extLst>
          </p:cNvPr>
          <p:cNvPicPr>
            <a:picLocks noChangeAspect="1" noChangeArrowheads="1"/>
          </p:cNvPicPr>
          <p:nvPr/>
        </p:nvPicPr>
        <p:blipFill>
          <a:blip r:embed="rId8" cstate="print"/>
          <a:srcRect/>
          <a:stretch>
            <a:fillRect/>
          </a:stretch>
        </p:blipFill>
        <p:spPr bwMode="auto">
          <a:xfrm>
            <a:off x="5214174" y="2714039"/>
            <a:ext cx="930284" cy="468529"/>
          </a:xfrm>
          <a:prstGeom prst="rect">
            <a:avLst/>
          </a:prstGeom>
          <a:noFill/>
          <a:ln w="9525">
            <a:noFill/>
            <a:miter lim="800000"/>
            <a:headEnd/>
            <a:tailEnd/>
          </a:ln>
        </p:spPr>
      </p:pic>
      <p:pic>
        <p:nvPicPr>
          <p:cNvPr id="70" name="Picture 2">
            <a:extLst>
              <a:ext uri="{FF2B5EF4-FFF2-40B4-BE49-F238E27FC236}">
                <a16:creationId xmlns:a16="http://schemas.microsoft.com/office/drawing/2014/main" id="{C32C7781-616B-44FF-B473-2DEE3F37ACC3}"/>
              </a:ext>
            </a:extLst>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687369" y="4192549"/>
            <a:ext cx="1602368" cy="374103"/>
          </a:xfrm>
          <a:prstGeom prst="rect">
            <a:avLst/>
          </a:prstGeom>
          <a:noFill/>
          <a:ln w="9525">
            <a:noFill/>
            <a:miter lim="800000"/>
            <a:headEnd/>
            <a:tailEnd/>
          </a:ln>
        </p:spPr>
      </p:pic>
      <p:pic>
        <p:nvPicPr>
          <p:cNvPr id="71" name="Picture 12" descr="HART">
            <a:extLst>
              <a:ext uri="{FF2B5EF4-FFF2-40B4-BE49-F238E27FC236}">
                <a16:creationId xmlns:a16="http://schemas.microsoft.com/office/drawing/2014/main" id="{C8AB3667-F5A9-41E0-9415-1FAEE1C499C2}"/>
              </a:ext>
            </a:extLst>
          </p:cNvPr>
          <p:cNvPicPr>
            <a:picLocks noChangeAspect="1" noChangeArrowheads="1"/>
          </p:cNvPicPr>
          <p:nvPr/>
        </p:nvPicPr>
        <p:blipFill>
          <a:blip r:embed="rId10" cstate="print"/>
          <a:srcRect t="28421" b="48843"/>
          <a:stretch>
            <a:fillRect/>
          </a:stretch>
        </p:blipFill>
        <p:spPr bwMode="auto">
          <a:xfrm rot="16200000">
            <a:off x="9152467" y="4846239"/>
            <a:ext cx="311027" cy="52988"/>
          </a:xfrm>
          <a:prstGeom prst="rect">
            <a:avLst/>
          </a:prstGeom>
          <a:noFill/>
        </p:spPr>
      </p:pic>
      <p:sp>
        <p:nvSpPr>
          <p:cNvPr id="72" name="Textfeld 495">
            <a:extLst>
              <a:ext uri="{FF2B5EF4-FFF2-40B4-BE49-F238E27FC236}">
                <a16:creationId xmlns:a16="http://schemas.microsoft.com/office/drawing/2014/main" id="{0CEFD0A3-76B0-450A-87E8-73941DB9D0DE}"/>
              </a:ext>
            </a:extLst>
          </p:cNvPr>
          <p:cNvSpPr txBox="1"/>
          <p:nvPr/>
        </p:nvSpPr>
        <p:spPr>
          <a:xfrm>
            <a:off x="9389481" y="4002158"/>
            <a:ext cx="866120"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a:solidFill>
                  <a:srgbClr val="0070C0"/>
                </a:solidFill>
              </a:rPr>
              <a:t>CPX-CPX-P/MPA</a:t>
            </a:r>
          </a:p>
        </p:txBody>
      </p:sp>
      <p:pic>
        <p:nvPicPr>
          <p:cNvPr id="75" name="Grafik 79" descr="DFPD_20774u_12.jpg">
            <a:extLst>
              <a:ext uri="{FF2B5EF4-FFF2-40B4-BE49-F238E27FC236}">
                <a16:creationId xmlns:a16="http://schemas.microsoft.com/office/drawing/2014/main" id="{6476881E-B3FD-4528-9071-B769B16FF7FA}"/>
              </a:ext>
            </a:extLst>
          </p:cNvPr>
          <p:cNvPicPr>
            <a:picLocks noChangeAspect="1"/>
          </p:cNvPicPr>
          <p:nvPr/>
        </p:nvPicPr>
        <p:blipFill>
          <a:blip r:embed="rId11" cstate="print">
            <a:clrChange>
              <a:clrFrom>
                <a:srgbClr val="FFFFFF"/>
              </a:clrFrom>
              <a:clrTo>
                <a:srgbClr val="FFFFFF">
                  <a:alpha val="0"/>
                </a:srgbClr>
              </a:clrTo>
            </a:clrChange>
          </a:blip>
          <a:stretch>
            <a:fillRect/>
          </a:stretch>
        </p:blipFill>
        <p:spPr>
          <a:xfrm>
            <a:off x="3366511" y="6015029"/>
            <a:ext cx="493422" cy="438596"/>
          </a:xfrm>
          <a:prstGeom prst="rect">
            <a:avLst/>
          </a:prstGeom>
        </p:spPr>
      </p:pic>
      <p:sp>
        <p:nvSpPr>
          <p:cNvPr id="89" name="Left Brace 275">
            <a:extLst>
              <a:ext uri="{FF2B5EF4-FFF2-40B4-BE49-F238E27FC236}">
                <a16:creationId xmlns:a16="http://schemas.microsoft.com/office/drawing/2014/main" id="{5F4500EE-5A40-4B76-A9E5-A2C99EF6575D}"/>
              </a:ext>
            </a:extLst>
          </p:cNvPr>
          <p:cNvSpPr/>
          <p:nvPr/>
        </p:nvSpPr>
        <p:spPr>
          <a:xfrm rot="5400000">
            <a:off x="9798078" y="560849"/>
            <a:ext cx="160305" cy="2381725"/>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90" name="Textfeld 366">
            <a:extLst>
              <a:ext uri="{FF2B5EF4-FFF2-40B4-BE49-F238E27FC236}">
                <a16:creationId xmlns:a16="http://schemas.microsoft.com/office/drawing/2014/main" id="{F52D4CB8-FE9F-44A5-AD1D-8330C47CA0C2}"/>
              </a:ext>
            </a:extLst>
          </p:cNvPr>
          <p:cNvSpPr txBox="1"/>
          <p:nvPr/>
        </p:nvSpPr>
        <p:spPr>
          <a:xfrm>
            <a:off x="8727984" y="1532657"/>
            <a:ext cx="2178091"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 with remote I/O</a:t>
            </a:r>
          </a:p>
        </p:txBody>
      </p:sp>
      <p:cxnSp>
        <p:nvCxnSpPr>
          <p:cNvPr id="99" name="Gerader Verbinder 191">
            <a:extLst>
              <a:ext uri="{FF2B5EF4-FFF2-40B4-BE49-F238E27FC236}">
                <a16:creationId xmlns:a16="http://schemas.microsoft.com/office/drawing/2014/main" id="{D6F6C919-073C-4D99-BDC5-51F0CCD4DB5C}"/>
              </a:ext>
            </a:extLst>
          </p:cNvPr>
          <p:cNvCxnSpPr>
            <a:cxnSpLocks/>
          </p:cNvCxnSpPr>
          <p:nvPr/>
        </p:nvCxnSpPr>
        <p:spPr>
          <a:xfrm>
            <a:off x="9060553" y="3367277"/>
            <a:ext cx="0" cy="825272"/>
          </a:xfrm>
          <a:prstGeom prst="line">
            <a:avLst/>
          </a:prstGeom>
          <a:ln w="22225">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pic>
        <p:nvPicPr>
          <p:cNvPr id="101" name="Grafik 15" descr="Laptop_DeltaV.png">
            <a:extLst>
              <a:ext uri="{FF2B5EF4-FFF2-40B4-BE49-F238E27FC236}">
                <a16:creationId xmlns:a16="http://schemas.microsoft.com/office/drawing/2014/main" id="{A96088A4-C97B-4DB1-B4BD-F7979724DC82}"/>
              </a:ext>
            </a:extLst>
          </p:cNvPr>
          <p:cNvPicPr>
            <a:picLocks noChangeAspect="1"/>
          </p:cNvPicPr>
          <p:nvPr/>
        </p:nvPicPr>
        <p:blipFill>
          <a:blip r:embed="rId12" cstate="print">
            <a:clrChange>
              <a:clrFrom>
                <a:srgbClr val="FFFFFF"/>
              </a:clrFrom>
              <a:clrTo>
                <a:srgbClr val="FFFFFF">
                  <a:alpha val="0"/>
                </a:srgbClr>
              </a:clrTo>
            </a:clrChange>
          </a:blip>
          <a:stretch>
            <a:fillRect/>
          </a:stretch>
        </p:blipFill>
        <p:spPr>
          <a:xfrm>
            <a:off x="9632860" y="1818554"/>
            <a:ext cx="490740" cy="321211"/>
          </a:xfrm>
          <a:prstGeom prst="rect">
            <a:avLst/>
          </a:prstGeom>
        </p:spPr>
      </p:pic>
      <p:cxnSp>
        <p:nvCxnSpPr>
          <p:cNvPr id="102" name="Gerader Verbinder 203">
            <a:extLst>
              <a:ext uri="{FF2B5EF4-FFF2-40B4-BE49-F238E27FC236}">
                <a16:creationId xmlns:a16="http://schemas.microsoft.com/office/drawing/2014/main" id="{47F32AF6-A21B-471C-AAE9-82F8FD9A681E}"/>
              </a:ext>
            </a:extLst>
          </p:cNvPr>
          <p:cNvCxnSpPr/>
          <p:nvPr/>
        </p:nvCxnSpPr>
        <p:spPr>
          <a:xfrm>
            <a:off x="9878230" y="2166253"/>
            <a:ext cx="0" cy="399541"/>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Gerader Verbinder 169">
            <a:extLst>
              <a:ext uri="{FF2B5EF4-FFF2-40B4-BE49-F238E27FC236}">
                <a16:creationId xmlns:a16="http://schemas.microsoft.com/office/drawing/2014/main" id="{6B7F0326-2A33-4716-90F6-D6D48F5FE39C}"/>
              </a:ext>
            </a:extLst>
          </p:cNvPr>
          <p:cNvCxnSpPr/>
          <p:nvPr/>
        </p:nvCxnSpPr>
        <p:spPr>
          <a:xfrm>
            <a:off x="9896998" y="2614590"/>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04" name="Gruppieren 372">
            <a:extLst>
              <a:ext uri="{FF2B5EF4-FFF2-40B4-BE49-F238E27FC236}">
                <a16:creationId xmlns:a16="http://schemas.microsoft.com/office/drawing/2014/main" id="{5B1195F3-83B4-4CB3-888F-A04FB20F6EEE}"/>
              </a:ext>
            </a:extLst>
          </p:cNvPr>
          <p:cNvGrpSpPr/>
          <p:nvPr/>
        </p:nvGrpSpPr>
        <p:grpSpPr>
          <a:xfrm>
            <a:off x="8687369" y="3269027"/>
            <a:ext cx="2410922" cy="152751"/>
            <a:chOff x="1396207" y="2804679"/>
            <a:chExt cx="7483817" cy="114631"/>
          </a:xfrm>
        </p:grpSpPr>
        <p:sp>
          <p:nvSpPr>
            <p:cNvPr id="114" name="Rechteck 153">
              <a:extLst>
                <a:ext uri="{FF2B5EF4-FFF2-40B4-BE49-F238E27FC236}">
                  <a16:creationId xmlns:a16="http://schemas.microsoft.com/office/drawing/2014/main" id="{8F4AA830-309C-4370-A43A-1F3B0FF1F33C}"/>
                </a:ext>
              </a:extLst>
            </p:cNvPr>
            <p:cNvSpPr/>
            <p:nvPr/>
          </p:nvSpPr>
          <p:spPr>
            <a:xfrm>
              <a:off x="1396207" y="2804679"/>
              <a:ext cx="7483817" cy="114631"/>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785" b="1">
                  <a:solidFill>
                    <a:schemeClr val="bg1"/>
                  </a:solidFill>
                </a:rPr>
                <a:t>FIELDBUS</a:t>
              </a:r>
            </a:p>
          </p:txBody>
        </p:sp>
        <p:cxnSp>
          <p:nvCxnSpPr>
            <p:cNvPr id="115" name="Gerade Verbindung mit Pfeil 154">
              <a:extLst>
                <a:ext uri="{FF2B5EF4-FFF2-40B4-BE49-F238E27FC236}">
                  <a16:creationId xmlns:a16="http://schemas.microsoft.com/office/drawing/2014/main" id="{9BFA7E43-BF02-4982-A293-858BFCE6B639}"/>
                </a:ext>
              </a:extLst>
            </p:cNvPr>
            <p:cNvCxnSpPr>
              <a:cxnSpLocks/>
            </p:cNvCxnSpPr>
            <p:nvPr/>
          </p:nvCxnSpPr>
          <p:spPr>
            <a:xfrm flipH="1">
              <a:off x="1601430" y="2858864"/>
              <a:ext cx="1935450"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6" name="Gerade Verbindung mit Pfeil 155">
              <a:extLst>
                <a:ext uri="{FF2B5EF4-FFF2-40B4-BE49-F238E27FC236}">
                  <a16:creationId xmlns:a16="http://schemas.microsoft.com/office/drawing/2014/main" id="{673A8191-C57C-4CE2-8A25-768F2C3241B9}"/>
                </a:ext>
              </a:extLst>
            </p:cNvPr>
            <p:cNvCxnSpPr/>
            <p:nvPr/>
          </p:nvCxnSpPr>
          <p:spPr>
            <a:xfrm>
              <a:off x="6906079" y="2858873"/>
              <a:ext cx="1707002"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05" name="Picture 13">
            <a:extLst>
              <a:ext uri="{FF2B5EF4-FFF2-40B4-BE49-F238E27FC236}">
                <a16:creationId xmlns:a16="http://schemas.microsoft.com/office/drawing/2014/main" id="{579931BE-72C6-4BE9-8DD0-D48181248A7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1214" y="2693457"/>
            <a:ext cx="742660" cy="637589"/>
          </a:xfrm>
          <a:prstGeom prst="rect">
            <a:avLst/>
          </a:prstGeom>
        </p:spPr>
      </p:pic>
      <p:grpSp>
        <p:nvGrpSpPr>
          <p:cNvPr id="106" name="Gruppieren 372">
            <a:extLst>
              <a:ext uri="{FF2B5EF4-FFF2-40B4-BE49-F238E27FC236}">
                <a16:creationId xmlns:a16="http://schemas.microsoft.com/office/drawing/2014/main" id="{16C52903-4C7E-456B-9805-E3CCE0FA24F3}"/>
              </a:ext>
            </a:extLst>
          </p:cNvPr>
          <p:cNvGrpSpPr/>
          <p:nvPr/>
        </p:nvGrpSpPr>
        <p:grpSpPr>
          <a:xfrm>
            <a:off x="8687370" y="2565794"/>
            <a:ext cx="2381724" cy="113909"/>
            <a:chOff x="751722" y="2826610"/>
            <a:chExt cx="8128302" cy="103310"/>
          </a:xfrm>
        </p:grpSpPr>
        <p:sp>
          <p:nvSpPr>
            <p:cNvPr id="111" name="Rechteck 110">
              <a:extLst>
                <a:ext uri="{FF2B5EF4-FFF2-40B4-BE49-F238E27FC236}">
                  <a16:creationId xmlns:a16="http://schemas.microsoft.com/office/drawing/2014/main" id="{77E194D4-6F87-4DF7-8128-57A6EBB515A2}"/>
                </a:ext>
              </a:extLst>
            </p:cNvPr>
            <p:cNvSpPr/>
            <p:nvPr/>
          </p:nvSpPr>
          <p:spPr>
            <a:xfrm>
              <a:off x="751722" y="2826610"/>
              <a:ext cx="8128302" cy="10331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112" name="Gerade Verbindung mit Pfeil 111">
              <a:extLst>
                <a:ext uri="{FF2B5EF4-FFF2-40B4-BE49-F238E27FC236}">
                  <a16:creationId xmlns:a16="http://schemas.microsoft.com/office/drawing/2014/main" id="{EE2F6807-8F43-4908-A79B-5F29977652AA}"/>
                </a:ext>
              </a:extLst>
            </p:cNvPr>
            <p:cNvCxnSpPr>
              <a:cxnSpLocks/>
            </p:cNvCxnSpPr>
            <p:nvPr/>
          </p:nvCxnSpPr>
          <p:spPr>
            <a:xfrm flipH="1" flipV="1">
              <a:off x="975327" y="2877743"/>
              <a:ext cx="2238180" cy="1219"/>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a:extLst>
                <a:ext uri="{FF2B5EF4-FFF2-40B4-BE49-F238E27FC236}">
                  <a16:creationId xmlns:a16="http://schemas.microsoft.com/office/drawing/2014/main" id="{D3532CAD-78C8-493A-9E61-69F5D584E975}"/>
                </a:ext>
              </a:extLst>
            </p:cNvPr>
            <p:cNvCxnSpPr>
              <a:cxnSpLocks/>
            </p:cNvCxnSpPr>
            <p:nvPr/>
          </p:nvCxnSpPr>
          <p:spPr>
            <a:xfrm flipV="1">
              <a:off x="6255466" y="2877743"/>
              <a:ext cx="2257892" cy="1219"/>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uppieren 121">
            <a:extLst>
              <a:ext uri="{FF2B5EF4-FFF2-40B4-BE49-F238E27FC236}">
                <a16:creationId xmlns:a16="http://schemas.microsoft.com/office/drawing/2014/main" id="{3ED5FC70-A084-4550-899C-87AAE20F834B}"/>
              </a:ext>
            </a:extLst>
          </p:cNvPr>
          <p:cNvGrpSpPr/>
          <p:nvPr/>
        </p:nvGrpSpPr>
        <p:grpSpPr>
          <a:xfrm>
            <a:off x="1121992" y="1539267"/>
            <a:ext cx="883125" cy="1727017"/>
            <a:chOff x="979800" y="1568680"/>
            <a:chExt cx="900000" cy="1760018"/>
          </a:xfrm>
        </p:grpSpPr>
        <p:sp>
          <p:nvSpPr>
            <p:cNvPr id="123" name="Left Brace 27">
              <a:extLst>
                <a:ext uri="{FF2B5EF4-FFF2-40B4-BE49-F238E27FC236}">
                  <a16:creationId xmlns:a16="http://schemas.microsoft.com/office/drawing/2014/main" id="{F3702AB1-A45B-44AF-8B67-DB0F481B7361}"/>
                </a:ext>
              </a:extLst>
            </p:cNvPr>
            <p:cNvSpPr/>
            <p:nvPr/>
          </p:nvSpPr>
          <p:spPr>
            <a:xfrm rot="5400000">
              <a:off x="1349325" y="1328538"/>
              <a:ext cx="159811" cy="897126"/>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124" name="Textfeld 366">
              <a:extLst>
                <a:ext uri="{FF2B5EF4-FFF2-40B4-BE49-F238E27FC236}">
                  <a16:creationId xmlns:a16="http://schemas.microsoft.com/office/drawing/2014/main" id="{64A3EEFA-689F-4BF6-89E1-BAB4FF3F6A64}"/>
                </a:ext>
              </a:extLst>
            </p:cNvPr>
            <p:cNvSpPr txBox="1"/>
            <p:nvPr/>
          </p:nvSpPr>
          <p:spPr>
            <a:xfrm>
              <a:off x="980233" y="1568680"/>
              <a:ext cx="897994" cy="14114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 with local I/O</a:t>
              </a:r>
            </a:p>
          </p:txBody>
        </p:sp>
        <p:pic>
          <p:nvPicPr>
            <p:cNvPr id="125" name="Grafik 15" descr="Laptop_DeltaV.png">
              <a:extLst>
                <a:ext uri="{FF2B5EF4-FFF2-40B4-BE49-F238E27FC236}">
                  <a16:creationId xmlns:a16="http://schemas.microsoft.com/office/drawing/2014/main" id="{3F58D226-CF63-4C96-8178-98BBC7B2B05D}"/>
                </a:ext>
              </a:extLst>
            </p:cNvPr>
            <p:cNvPicPr>
              <a:picLocks noChangeAspect="1"/>
            </p:cNvPicPr>
            <p:nvPr/>
          </p:nvPicPr>
          <p:blipFill>
            <a:blip r:embed="rId12" cstate="print">
              <a:clrChange>
                <a:clrFrom>
                  <a:srgbClr val="FFFFFF"/>
                </a:clrFrom>
                <a:clrTo>
                  <a:srgbClr val="FFFFFF">
                    <a:alpha val="0"/>
                  </a:srgbClr>
                </a:clrTo>
              </a:clrChange>
            </a:blip>
            <a:stretch>
              <a:fillRect/>
            </a:stretch>
          </p:blipFill>
          <p:spPr>
            <a:xfrm>
              <a:off x="1115616" y="1837669"/>
              <a:ext cx="500117" cy="327349"/>
            </a:xfrm>
            <a:prstGeom prst="rect">
              <a:avLst/>
            </a:prstGeom>
          </p:spPr>
        </p:pic>
        <p:cxnSp>
          <p:nvCxnSpPr>
            <p:cNvPr id="126" name="Gerader Verbinder 125">
              <a:extLst>
                <a:ext uri="{FF2B5EF4-FFF2-40B4-BE49-F238E27FC236}">
                  <a16:creationId xmlns:a16="http://schemas.microsoft.com/office/drawing/2014/main" id="{BE7F4C73-8B7A-433E-B0BD-8ED774B4FCB2}"/>
                </a:ext>
              </a:extLst>
            </p:cNvPr>
            <p:cNvCxnSpPr/>
            <p:nvPr/>
          </p:nvCxnSpPr>
          <p:spPr>
            <a:xfrm>
              <a:off x="1367644" y="2657089"/>
              <a:ext cx="0" cy="20269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EF7F337-AF2C-4BD4-9F45-5966019CE0CA}"/>
                </a:ext>
              </a:extLst>
            </p:cNvPr>
            <p:cNvCxnSpPr/>
            <p:nvPr/>
          </p:nvCxnSpPr>
          <p:spPr>
            <a:xfrm flipH="1">
              <a:off x="1363595" y="2164388"/>
              <a:ext cx="4049" cy="441171"/>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8" name="Gruppieren 372">
              <a:extLst>
                <a:ext uri="{FF2B5EF4-FFF2-40B4-BE49-F238E27FC236}">
                  <a16:creationId xmlns:a16="http://schemas.microsoft.com/office/drawing/2014/main" id="{AD12D712-8750-46BF-B2FC-7B5D15AF994D}"/>
                </a:ext>
              </a:extLst>
            </p:cNvPr>
            <p:cNvGrpSpPr/>
            <p:nvPr/>
          </p:nvGrpSpPr>
          <p:grpSpPr>
            <a:xfrm>
              <a:off x="1098801" y="2608103"/>
              <a:ext cx="780999" cy="123748"/>
              <a:chOff x="251535" y="2825373"/>
              <a:chExt cx="8628489" cy="108000"/>
            </a:xfrm>
          </p:grpSpPr>
          <p:sp>
            <p:nvSpPr>
              <p:cNvPr id="135" name="Rechteck 134">
                <a:extLst>
                  <a:ext uri="{FF2B5EF4-FFF2-40B4-BE49-F238E27FC236}">
                    <a16:creationId xmlns:a16="http://schemas.microsoft.com/office/drawing/2014/main" id="{DB938CBA-15F6-4C59-B451-F415AEFDC3A6}"/>
                  </a:ext>
                </a:extLst>
              </p:cNvPr>
              <p:cNvSpPr/>
              <p:nvPr/>
            </p:nvSpPr>
            <p:spPr>
              <a:xfrm>
                <a:off x="276024" y="2825373"/>
                <a:ext cx="8604000" cy="1080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136" name="Gerade Verbindung mit Pfeil 135">
                <a:extLst>
                  <a:ext uri="{FF2B5EF4-FFF2-40B4-BE49-F238E27FC236}">
                    <a16:creationId xmlns:a16="http://schemas.microsoft.com/office/drawing/2014/main" id="{9C14FBA2-ED08-4783-A9E9-FF025E2D6711}"/>
                  </a:ext>
                </a:extLst>
              </p:cNvPr>
              <p:cNvCxnSpPr/>
              <p:nvPr/>
            </p:nvCxnSpPr>
            <p:spPr>
              <a:xfrm flipH="1">
                <a:off x="251535" y="2869329"/>
                <a:ext cx="1765226"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4C1B7FA3-1920-453F-8A44-470CC4131366}"/>
                  </a:ext>
                </a:extLst>
              </p:cNvPr>
              <p:cNvCxnSpPr/>
              <p:nvPr/>
            </p:nvCxnSpPr>
            <p:spPr>
              <a:xfrm>
                <a:off x="7085411" y="2869329"/>
                <a:ext cx="1772455"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132" name="Grafik 55" descr="Emerson_Controller_Profibus_IO.png">
              <a:extLst>
                <a:ext uri="{FF2B5EF4-FFF2-40B4-BE49-F238E27FC236}">
                  <a16:creationId xmlns:a16="http://schemas.microsoft.com/office/drawing/2014/main" id="{3BBF5C12-CE5F-44CE-A856-D12B576C7B9B}"/>
                </a:ext>
              </a:extLst>
            </p:cNvPr>
            <p:cNvPicPr>
              <a:picLocks noChangeAspect="1"/>
            </p:cNvPicPr>
            <p:nvPr/>
          </p:nvPicPr>
          <p:blipFill rotWithShape="1">
            <a:blip r:embed="rId14" cstate="print">
              <a:clrChange>
                <a:clrFrom>
                  <a:srgbClr val="FFFFFF"/>
                </a:clrFrom>
                <a:clrTo>
                  <a:srgbClr val="FFFFFF">
                    <a:alpha val="0"/>
                  </a:srgbClr>
                </a:clrTo>
              </a:clrChange>
            </a:blip>
            <a:srcRect l="1" r="50756"/>
            <a:stretch/>
          </p:blipFill>
          <p:spPr>
            <a:xfrm>
              <a:off x="979800" y="2746389"/>
              <a:ext cx="900000" cy="582309"/>
            </a:xfrm>
            <a:prstGeom prst="rect">
              <a:avLst/>
            </a:prstGeom>
          </p:spPr>
        </p:pic>
        <p:pic>
          <p:nvPicPr>
            <p:cNvPr id="134" name="Grafik 133">
              <a:extLst>
                <a:ext uri="{FF2B5EF4-FFF2-40B4-BE49-F238E27FC236}">
                  <a16:creationId xmlns:a16="http://schemas.microsoft.com/office/drawing/2014/main" id="{CD1EA37B-ADE5-46B6-BD51-30D81BBA36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5229" y="1857007"/>
              <a:ext cx="375723" cy="220164"/>
            </a:xfrm>
            <a:prstGeom prst="rect">
              <a:avLst/>
            </a:prstGeom>
          </p:spPr>
        </p:pic>
      </p:grpSp>
      <p:sp>
        <p:nvSpPr>
          <p:cNvPr id="139" name="Left Brace 270">
            <a:extLst>
              <a:ext uri="{FF2B5EF4-FFF2-40B4-BE49-F238E27FC236}">
                <a16:creationId xmlns:a16="http://schemas.microsoft.com/office/drawing/2014/main" id="{B06BABAE-D524-427F-B32D-73E9C6D2F78D}"/>
              </a:ext>
            </a:extLst>
          </p:cNvPr>
          <p:cNvSpPr/>
          <p:nvPr/>
        </p:nvSpPr>
        <p:spPr>
          <a:xfrm rot="5400000">
            <a:off x="2460398" y="1334675"/>
            <a:ext cx="159550" cy="820951"/>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140" name="Textfeld 366">
            <a:extLst>
              <a:ext uri="{FF2B5EF4-FFF2-40B4-BE49-F238E27FC236}">
                <a16:creationId xmlns:a16="http://schemas.microsoft.com/office/drawing/2014/main" id="{CD574C2D-E7AD-400B-B0D0-C5CB19814E5E}"/>
              </a:ext>
            </a:extLst>
          </p:cNvPr>
          <p:cNvSpPr txBox="1"/>
          <p:nvPr/>
        </p:nvSpPr>
        <p:spPr>
          <a:xfrm>
            <a:off x="2097466" y="1539269"/>
            <a:ext cx="916079"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PLC with local I/O</a:t>
            </a:r>
          </a:p>
        </p:txBody>
      </p:sp>
      <p:cxnSp>
        <p:nvCxnSpPr>
          <p:cNvPr id="141" name="Gerader Verbinder 140">
            <a:extLst>
              <a:ext uri="{FF2B5EF4-FFF2-40B4-BE49-F238E27FC236}">
                <a16:creationId xmlns:a16="http://schemas.microsoft.com/office/drawing/2014/main" id="{CBB2244A-5B75-4A8B-811C-5DA26FF23977}"/>
              </a:ext>
            </a:extLst>
          </p:cNvPr>
          <p:cNvCxnSpPr/>
          <p:nvPr/>
        </p:nvCxnSpPr>
        <p:spPr>
          <a:xfrm>
            <a:off x="2347428" y="2444055"/>
            <a:ext cx="0" cy="19889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849762E7-5340-4144-8BD0-4C7F35F8529E}"/>
              </a:ext>
            </a:extLst>
          </p:cNvPr>
          <p:cNvCxnSpPr/>
          <p:nvPr/>
        </p:nvCxnSpPr>
        <p:spPr>
          <a:xfrm>
            <a:off x="2347428" y="2640570"/>
            <a:ext cx="0" cy="19889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pic>
        <p:nvPicPr>
          <p:cNvPr id="143" name="Picture 4" descr="http://adewww27.de.festo.net/CFMediaLib/cgi-bin/cgiWebLinkImage.exe/16144u_4.jpg?sid=3371880&amp;action=jpeg&amp;image=\\sdeu0048\DATA\i-automat\Foto-prod_2\16000-16999\preview\16144u_4.jpg">
            <a:extLst>
              <a:ext uri="{FF2B5EF4-FFF2-40B4-BE49-F238E27FC236}">
                <a16:creationId xmlns:a16="http://schemas.microsoft.com/office/drawing/2014/main" id="{21511BD6-9C0A-4D2B-827C-BD0510D5667E}"/>
              </a:ext>
            </a:extLst>
          </p:cNvPr>
          <p:cNvPicPr>
            <a:picLocks noChangeAspect="1" noChangeArrowheads="1"/>
          </p:cNvPicPr>
          <p:nvPr/>
        </p:nvPicPr>
        <p:blipFill>
          <a:blip r:embed="rId7" cstate="print"/>
          <a:srcRect/>
          <a:stretch>
            <a:fillRect/>
          </a:stretch>
        </p:blipFill>
        <p:spPr bwMode="auto">
          <a:xfrm>
            <a:off x="2216044" y="2241821"/>
            <a:ext cx="308029" cy="235624"/>
          </a:xfrm>
          <a:prstGeom prst="rect">
            <a:avLst/>
          </a:prstGeom>
          <a:noFill/>
        </p:spPr>
      </p:pic>
      <p:pic>
        <p:nvPicPr>
          <p:cNvPr id="145"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742515D7-9F6A-44A6-96E8-D1E59CCD62C9}"/>
              </a:ext>
            </a:extLst>
          </p:cNvPr>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643017" y="5542699"/>
            <a:ext cx="382437" cy="339160"/>
          </a:xfrm>
          <a:prstGeom prst="rect">
            <a:avLst/>
          </a:prstGeom>
          <a:noFill/>
        </p:spPr>
      </p:pic>
      <p:grpSp>
        <p:nvGrpSpPr>
          <p:cNvPr id="148" name="Gruppieren 372">
            <a:extLst>
              <a:ext uri="{FF2B5EF4-FFF2-40B4-BE49-F238E27FC236}">
                <a16:creationId xmlns:a16="http://schemas.microsoft.com/office/drawing/2014/main" id="{C90CC837-6B6B-4401-8E70-390DAAC59AAD}"/>
              </a:ext>
            </a:extLst>
          </p:cNvPr>
          <p:cNvGrpSpPr/>
          <p:nvPr/>
        </p:nvGrpSpPr>
        <p:grpSpPr>
          <a:xfrm>
            <a:off x="2186262" y="2559204"/>
            <a:ext cx="766355" cy="121428"/>
            <a:chOff x="251535" y="2821421"/>
            <a:chExt cx="8628489" cy="108000"/>
          </a:xfrm>
        </p:grpSpPr>
        <p:sp>
          <p:nvSpPr>
            <p:cNvPr id="157" name="Rechteck 139">
              <a:extLst>
                <a:ext uri="{FF2B5EF4-FFF2-40B4-BE49-F238E27FC236}">
                  <a16:creationId xmlns:a16="http://schemas.microsoft.com/office/drawing/2014/main" id="{C176C133-F43F-44C3-B4E5-6276738EF69C}"/>
                </a:ext>
              </a:extLst>
            </p:cNvPr>
            <p:cNvSpPr/>
            <p:nvPr/>
          </p:nvSpPr>
          <p:spPr>
            <a:xfrm>
              <a:off x="276024" y="2821421"/>
              <a:ext cx="8604000" cy="1080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158" name="Gerade Verbindung mit Pfeil 140">
              <a:extLst>
                <a:ext uri="{FF2B5EF4-FFF2-40B4-BE49-F238E27FC236}">
                  <a16:creationId xmlns:a16="http://schemas.microsoft.com/office/drawing/2014/main" id="{27A55C0B-49A5-4DFA-9419-F2D146382045}"/>
                </a:ext>
              </a:extLst>
            </p:cNvPr>
            <p:cNvCxnSpPr/>
            <p:nvPr/>
          </p:nvCxnSpPr>
          <p:spPr>
            <a:xfrm flipH="1">
              <a:off x="251535" y="2865375"/>
              <a:ext cx="1765229"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Gerade Verbindung mit Pfeil 141">
              <a:extLst>
                <a:ext uri="{FF2B5EF4-FFF2-40B4-BE49-F238E27FC236}">
                  <a16:creationId xmlns:a16="http://schemas.microsoft.com/office/drawing/2014/main" id="{C6371C62-061F-45A6-B66B-CB4D511FF5D2}"/>
                </a:ext>
              </a:extLst>
            </p:cNvPr>
            <p:cNvCxnSpPr/>
            <p:nvPr/>
          </p:nvCxnSpPr>
          <p:spPr>
            <a:xfrm>
              <a:off x="7085409" y="2865375"/>
              <a:ext cx="1772457"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uppieren 9">
            <a:extLst>
              <a:ext uri="{FF2B5EF4-FFF2-40B4-BE49-F238E27FC236}">
                <a16:creationId xmlns:a16="http://schemas.microsoft.com/office/drawing/2014/main" id="{BCC2228B-188C-4DCC-BE27-7EC3059DE46E}"/>
              </a:ext>
            </a:extLst>
          </p:cNvPr>
          <p:cNvGrpSpPr/>
          <p:nvPr/>
        </p:nvGrpSpPr>
        <p:grpSpPr>
          <a:xfrm>
            <a:off x="2197776" y="2735338"/>
            <a:ext cx="702074" cy="480736"/>
            <a:chOff x="755576" y="2604932"/>
            <a:chExt cx="2520280" cy="1692035"/>
          </a:xfrm>
        </p:grpSpPr>
        <p:pic>
          <p:nvPicPr>
            <p:cNvPr id="150" name="Picture 2">
              <a:extLst>
                <a:ext uri="{FF2B5EF4-FFF2-40B4-BE49-F238E27FC236}">
                  <a16:creationId xmlns:a16="http://schemas.microsoft.com/office/drawing/2014/main" id="{1B1DFCD7-6BA4-401E-9036-06F4A7AA6640}"/>
                </a:ext>
              </a:extLst>
            </p:cNvPr>
            <p:cNvPicPr>
              <a:picLocks noChangeAspect="1" noChangeArrowheads="1"/>
            </p:cNvPicPr>
            <p:nvPr/>
          </p:nvPicPr>
          <p:blipFill>
            <a:blip r:embed="rId17" cstate="print"/>
            <a:srcRect/>
            <a:stretch>
              <a:fillRect/>
            </a:stretch>
          </p:blipFill>
          <p:spPr bwMode="auto">
            <a:xfrm>
              <a:off x="3020763" y="2619681"/>
              <a:ext cx="255093" cy="1671236"/>
            </a:xfrm>
            <a:prstGeom prst="rect">
              <a:avLst/>
            </a:prstGeom>
            <a:noFill/>
            <a:ln w="9525">
              <a:noFill/>
              <a:miter lim="800000"/>
              <a:headEnd/>
              <a:tailEnd/>
            </a:ln>
          </p:spPr>
        </p:pic>
        <p:pic>
          <p:nvPicPr>
            <p:cNvPr id="151" name="Picture 3">
              <a:extLst>
                <a:ext uri="{FF2B5EF4-FFF2-40B4-BE49-F238E27FC236}">
                  <a16:creationId xmlns:a16="http://schemas.microsoft.com/office/drawing/2014/main" id="{6FB7E258-1065-4031-AD0A-5190ED5F377D}"/>
                </a:ext>
              </a:extLst>
            </p:cNvPr>
            <p:cNvPicPr>
              <a:picLocks noChangeAspect="1" noChangeArrowheads="1"/>
            </p:cNvPicPr>
            <p:nvPr/>
          </p:nvPicPr>
          <p:blipFill>
            <a:blip r:embed="rId18" cstate="print"/>
            <a:srcRect/>
            <a:stretch>
              <a:fillRect/>
            </a:stretch>
          </p:blipFill>
          <p:spPr bwMode="auto">
            <a:xfrm>
              <a:off x="2276045" y="2619681"/>
              <a:ext cx="255920" cy="1675619"/>
            </a:xfrm>
            <a:prstGeom prst="rect">
              <a:avLst/>
            </a:prstGeom>
            <a:noFill/>
            <a:ln w="9525">
              <a:noFill/>
              <a:miter lim="800000"/>
              <a:headEnd/>
              <a:tailEnd/>
            </a:ln>
          </p:spPr>
        </p:pic>
        <p:pic>
          <p:nvPicPr>
            <p:cNvPr id="152" name="Picture 4">
              <a:extLst>
                <a:ext uri="{FF2B5EF4-FFF2-40B4-BE49-F238E27FC236}">
                  <a16:creationId xmlns:a16="http://schemas.microsoft.com/office/drawing/2014/main" id="{6E15124E-9C05-4DEA-8D48-47B8C3F9B0F2}"/>
                </a:ext>
              </a:extLst>
            </p:cNvPr>
            <p:cNvPicPr>
              <a:picLocks noChangeAspect="1" noChangeArrowheads="1"/>
            </p:cNvPicPr>
            <p:nvPr/>
          </p:nvPicPr>
          <p:blipFill>
            <a:blip r:embed="rId19" cstate="print"/>
            <a:srcRect/>
            <a:stretch>
              <a:fillRect/>
            </a:stretch>
          </p:blipFill>
          <p:spPr bwMode="auto">
            <a:xfrm>
              <a:off x="2524284" y="2619681"/>
              <a:ext cx="252924" cy="1675386"/>
            </a:xfrm>
            <a:prstGeom prst="rect">
              <a:avLst/>
            </a:prstGeom>
            <a:noFill/>
            <a:ln w="9525">
              <a:noFill/>
              <a:miter lim="800000"/>
              <a:headEnd/>
              <a:tailEnd/>
            </a:ln>
          </p:spPr>
        </p:pic>
        <p:pic>
          <p:nvPicPr>
            <p:cNvPr id="153" name="Picture 5">
              <a:extLst>
                <a:ext uri="{FF2B5EF4-FFF2-40B4-BE49-F238E27FC236}">
                  <a16:creationId xmlns:a16="http://schemas.microsoft.com/office/drawing/2014/main" id="{5E7DE8ED-93FC-4E0D-9B0D-57D3DEB4DC88}"/>
                </a:ext>
              </a:extLst>
            </p:cNvPr>
            <p:cNvPicPr>
              <a:picLocks noChangeAspect="1" noChangeArrowheads="1"/>
            </p:cNvPicPr>
            <p:nvPr/>
          </p:nvPicPr>
          <p:blipFill>
            <a:blip r:embed="rId20" cstate="print"/>
            <a:srcRect/>
            <a:stretch>
              <a:fillRect/>
            </a:stretch>
          </p:blipFill>
          <p:spPr bwMode="auto">
            <a:xfrm>
              <a:off x="2772523" y="2619681"/>
              <a:ext cx="253657" cy="1675619"/>
            </a:xfrm>
            <a:prstGeom prst="rect">
              <a:avLst/>
            </a:prstGeom>
            <a:noFill/>
            <a:ln w="9525">
              <a:noFill/>
              <a:miter lim="800000"/>
              <a:headEnd/>
              <a:tailEnd/>
            </a:ln>
          </p:spPr>
        </p:pic>
        <p:pic>
          <p:nvPicPr>
            <p:cNvPr id="154" name="Picture 6">
              <a:extLst>
                <a:ext uri="{FF2B5EF4-FFF2-40B4-BE49-F238E27FC236}">
                  <a16:creationId xmlns:a16="http://schemas.microsoft.com/office/drawing/2014/main" id="{4BF894BF-EC82-4858-A009-D92824769290}"/>
                </a:ext>
              </a:extLst>
            </p:cNvPr>
            <p:cNvPicPr>
              <a:picLocks noChangeAspect="1" noChangeArrowheads="1"/>
            </p:cNvPicPr>
            <p:nvPr/>
          </p:nvPicPr>
          <p:blipFill>
            <a:blip r:embed="rId21" cstate="print"/>
            <a:srcRect/>
            <a:stretch>
              <a:fillRect/>
            </a:stretch>
          </p:blipFill>
          <p:spPr bwMode="auto">
            <a:xfrm>
              <a:off x="2027804" y="2619681"/>
              <a:ext cx="251622" cy="1675619"/>
            </a:xfrm>
            <a:prstGeom prst="rect">
              <a:avLst/>
            </a:prstGeom>
            <a:noFill/>
            <a:ln w="9525">
              <a:noFill/>
              <a:miter lim="800000"/>
              <a:headEnd/>
              <a:tailEnd/>
            </a:ln>
          </p:spPr>
        </p:pic>
        <p:pic>
          <p:nvPicPr>
            <p:cNvPr id="155" name="Picture 7">
              <a:extLst>
                <a:ext uri="{FF2B5EF4-FFF2-40B4-BE49-F238E27FC236}">
                  <a16:creationId xmlns:a16="http://schemas.microsoft.com/office/drawing/2014/main" id="{7FCE83D4-9441-401E-ADDB-9F69FB686EF7}"/>
                </a:ext>
              </a:extLst>
            </p:cNvPr>
            <p:cNvPicPr>
              <a:picLocks noChangeAspect="1" noChangeArrowheads="1"/>
            </p:cNvPicPr>
            <p:nvPr/>
          </p:nvPicPr>
          <p:blipFill>
            <a:blip r:embed="rId22" cstate="print"/>
            <a:srcRect/>
            <a:stretch>
              <a:fillRect/>
            </a:stretch>
          </p:blipFill>
          <p:spPr bwMode="auto">
            <a:xfrm>
              <a:off x="1779565" y="2619467"/>
              <a:ext cx="248239" cy="1677500"/>
            </a:xfrm>
            <a:prstGeom prst="rect">
              <a:avLst/>
            </a:prstGeom>
            <a:noFill/>
            <a:ln w="9525">
              <a:noFill/>
              <a:miter lim="800000"/>
              <a:headEnd/>
              <a:tailEnd/>
            </a:ln>
          </p:spPr>
        </p:pic>
        <p:pic>
          <p:nvPicPr>
            <p:cNvPr id="156" name="Picture 8">
              <a:extLst>
                <a:ext uri="{FF2B5EF4-FFF2-40B4-BE49-F238E27FC236}">
                  <a16:creationId xmlns:a16="http://schemas.microsoft.com/office/drawing/2014/main" id="{823BD0B5-54CE-49F5-9421-95B0713A7CC5}"/>
                </a:ext>
              </a:extLst>
            </p:cNvPr>
            <p:cNvPicPr>
              <a:picLocks noChangeAspect="1" noChangeArrowheads="1"/>
            </p:cNvPicPr>
            <p:nvPr/>
          </p:nvPicPr>
          <p:blipFill>
            <a:blip r:embed="rId23" cstate="print"/>
            <a:srcRect/>
            <a:stretch>
              <a:fillRect/>
            </a:stretch>
          </p:blipFill>
          <p:spPr bwMode="auto">
            <a:xfrm>
              <a:off x="755576" y="2604932"/>
              <a:ext cx="1023989" cy="1690153"/>
            </a:xfrm>
            <a:prstGeom prst="rect">
              <a:avLst/>
            </a:prstGeom>
            <a:noFill/>
            <a:ln w="9525">
              <a:noFill/>
              <a:miter lim="800000"/>
              <a:headEnd/>
              <a:tailEnd/>
            </a:ln>
          </p:spPr>
        </p:pic>
      </p:grpSp>
      <p:sp>
        <p:nvSpPr>
          <p:cNvPr id="185" name="Rectangle 7">
            <a:extLst>
              <a:ext uri="{FF2B5EF4-FFF2-40B4-BE49-F238E27FC236}">
                <a16:creationId xmlns:a16="http://schemas.microsoft.com/office/drawing/2014/main" id="{A76CA7F3-BA6B-4A9A-ADD9-9032BAA55E0C}"/>
              </a:ext>
            </a:extLst>
          </p:cNvPr>
          <p:cNvSpPr/>
          <p:nvPr/>
        </p:nvSpPr>
        <p:spPr>
          <a:xfrm>
            <a:off x="3346616" y="3583176"/>
            <a:ext cx="978103" cy="1428273"/>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0" dirty="0">
              <a:solidFill>
                <a:schemeClr val="tx1"/>
              </a:solidFill>
            </a:endParaRPr>
          </a:p>
        </p:txBody>
      </p:sp>
      <p:pic>
        <p:nvPicPr>
          <p:cNvPr id="186" name="Picture 265">
            <a:extLst>
              <a:ext uri="{FF2B5EF4-FFF2-40B4-BE49-F238E27FC236}">
                <a16:creationId xmlns:a16="http://schemas.microsoft.com/office/drawing/2014/main" id="{EB16DF8F-A320-45AB-9D93-D278302A7FD7}"/>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224" y="3561032"/>
            <a:ext cx="1207047" cy="1664737"/>
          </a:xfrm>
          <a:prstGeom prst="rect">
            <a:avLst/>
          </a:prstGeom>
        </p:spPr>
      </p:pic>
      <p:sp>
        <p:nvSpPr>
          <p:cNvPr id="188" name="Textfeld 327">
            <a:extLst>
              <a:ext uri="{FF2B5EF4-FFF2-40B4-BE49-F238E27FC236}">
                <a16:creationId xmlns:a16="http://schemas.microsoft.com/office/drawing/2014/main" id="{C0308AA9-22FA-4B05-B74C-48A204085012}"/>
              </a:ext>
            </a:extLst>
          </p:cNvPr>
          <p:cNvSpPr txBox="1"/>
          <p:nvPr/>
        </p:nvSpPr>
        <p:spPr>
          <a:xfrm>
            <a:off x="4104908" y="3629149"/>
            <a:ext cx="317925" cy="12080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a:solidFill>
                  <a:srgbClr val="0070C0"/>
                </a:solidFill>
              </a:rPr>
              <a:t>CPX-E</a:t>
            </a:r>
          </a:p>
        </p:txBody>
      </p:sp>
      <p:cxnSp>
        <p:nvCxnSpPr>
          <p:cNvPr id="189" name="Gerader Verbinder 191">
            <a:extLst>
              <a:ext uri="{FF2B5EF4-FFF2-40B4-BE49-F238E27FC236}">
                <a16:creationId xmlns:a16="http://schemas.microsoft.com/office/drawing/2014/main" id="{E7F8EDBB-A18D-42B1-B3F2-614CD6EC9104}"/>
              </a:ext>
            </a:extLst>
          </p:cNvPr>
          <p:cNvCxnSpPr/>
          <p:nvPr/>
        </p:nvCxnSpPr>
        <p:spPr>
          <a:xfrm>
            <a:off x="3896999" y="3384610"/>
            <a:ext cx="0" cy="391791"/>
          </a:xfrm>
          <a:prstGeom prst="line">
            <a:avLst/>
          </a:prstGeom>
          <a:ln w="22225">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grpSp>
        <p:nvGrpSpPr>
          <p:cNvPr id="190" name="Group 200">
            <a:extLst>
              <a:ext uri="{FF2B5EF4-FFF2-40B4-BE49-F238E27FC236}">
                <a16:creationId xmlns:a16="http://schemas.microsoft.com/office/drawing/2014/main" id="{EF672538-B822-4610-A996-AEB991F67874}"/>
              </a:ext>
            </a:extLst>
          </p:cNvPr>
          <p:cNvGrpSpPr/>
          <p:nvPr/>
        </p:nvGrpSpPr>
        <p:grpSpPr>
          <a:xfrm>
            <a:off x="3841610" y="3776401"/>
            <a:ext cx="627565" cy="634149"/>
            <a:chOff x="3402903" y="4904901"/>
            <a:chExt cx="1638990" cy="1656184"/>
          </a:xfrm>
        </p:grpSpPr>
        <p:pic>
          <p:nvPicPr>
            <p:cNvPr id="191" name="Picture 4">
              <a:extLst>
                <a:ext uri="{FF2B5EF4-FFF2-40B4-BE49-F238E27FC236}">
                  <a16:creationId xmlns:a16="http://schemas.microsoft.com/office/drawing/2014/main" id="{74873ACB-472F-49C1-BA6F-6DC9A0F966C0}"/>
                </a:ext>
              </a:extLst>
            </p:cNvPr>
            <p:cNvPicPr>
              <a:picLocks noChangeAspect="1" noChangeArrowheads="1"/>
            </p:cNvPicPr>
            <p:nvPr/>
          </p:nvPicPr>
          <p:blipFill>
            <a:blip r:embed="rId25" cstate="print"/>
            <a:srcRect/>
            <a:stretch>
              <a:fillRect/>
            </a:stretch>
          </p:blipFill>
          <p:spPr bwMode="auto">
            <a:xfrm>
              <a:off x="3402903" y="4905426"/>
              <a:ext cx="504056" cy="1655659"/>
            </a:xfrm>
            <a:prstGeom prst="rect">
              <a:avLst/>
            </a:prstGeom>
            <a:noFill/>
            <a:ln w="9525">
              <a:noFill/>
              <a:miter lim="800000"/>
              <a:headEnd/>
              <a:tailEnd/>
            </a:ln>
          </p:spPr>
        </p:pic>
        <p:pic>
          <p:nvPicPr>
            <p:cNvPr id="192" name="Picture 7">
              <a:extLst>
                <a:ext uri="{FF2B5EF4-FFF2-40B4-BE49-F238E27FC236}">
                  <a16:creationId xmlns:a16="http://schemas.microsoft.com/office/drawing/2014/main" id="{E2A8ABDC-68B6-401D-8F16-B02D050FC6D8}"/>
                </a:ext>
              </a:extLst>
            </p:cNvPr>
            <p:cNvPicPr>
              <a:picLocks noChangeAspect="1" noChangeArrowheads="1"/>
            </p:cNvPicPr>
            <p:nvPr/>
          </p:nvPicPr>
          <p:blipFill>
            <a:blip r:embed="rId22" cstate="print"/>
            <a:srcRect/>
            <a:stretch>
              <a:fillRect/>
            </a:stretch>
          </p:blipFill>
          <p:spPr bwMode="auto">
            <a:xfrm>
              <a:off x="3906959" y="4904901"/>
              <a:ext cx="288032" cy="1656184"/>
            </a:xfrm>
            <a:prstGeom prst="rect">
              <a:avLst/>
            </a:prstGeom>
            <a:noFill/>
            <a:ln w="9525">
              <a:noFill/>
              <a:miter lim="800000"/>
              <a:headEnd/>
              <a:tailEnd/>
            </a:ln>
          </p:spPr>
        </p:pic>
        <p:pic>
          <p:nvPicPr>
            <p:cNvPr id="193" name="Picture 7">
              <a:extLst>
                <a:ext uri="{FF2B5EF4-FFF2-40B4-BE49-F238E27FC236}">
                  <a16:creationId xmlns:a16="http://schemas.microsoft.com/office/drawing/2014/main" id="{13C5E68D-308E-4F99-98D2-BA0217A7C4E0}"/>
                </a:ext>
              </a:extLst>
            </p:cNvPr>
            <p:cNvPicPr>
              <a:picLocks noChangeAspect="1" noChangeArrowheads="1"/>
            </p:cNvPicPr>
            <p:nvPr/>
          </p:nvPicPr>
          <p:blipFill>
            <a:blip r:embed="rId22" cstate="print"/>
            <a:srcRect/>
            <a:stretch>
              <a:fillRect/>
            </a:stretch>
          </p:blipFill>
          <p:spPr bwMode="auto">
            <a:xfrm>
              <a:off x="4194991" y="4904901"/>
              <a:ext cx="288032" cy="1656184"/>
            </a:xfrm>
            <a:prstGeom prst="rect">
              <a:avLst/>
            </a:prstGeom>
            <a:noFill/>
            <a:ln w="9525">
              <a:noFill/>
              <a:miter lim="800000"/>
              <a:headEnd/>
              <a:tailEnd/>
            </a:ln>
          </p:spPr>
        </p:pic>
        <p:pic>
          <p:nvPicPr>
            <p:cNvPr id="194" name="Picture 5">
              <a:extLst>
                <a:ext uri="{FF2B5EF4-FFF2-40B4-BE49-F238E27FC236}">
                  <a16:creationId xmlns:a16="http://schemas.microsoft.com/office/drawing/2014/main" id="{7DB984B5-FE43-41DD-A438-1FB2177B22AA}"/>
                </a:ext>
              </a:extLst>
            </p:cNvPr>
            <p:cNvPicPr>
              <a:picLocks noChangeAspect="1" noChangeArrowheads="1"/>
            </p:cNvPicPr>
            <p:nvPr/>
          </p:nvPicPr>
          <p:blipFill>
            <a:blip r:embed="rId20" cstate="print"/>
            <a:srcRect/>
            <a:stretch>
              <a:fillRect/>
            </a:stretch>
          </p:blipFill>
          <p:spPr bwMode="auto">
            <a:xfrm>
              <a:off x="4483023" y="4904901"/>
              <a:ext cx="288033" cy="1656184"/>
            </a:xfrm>
            <a:prstGeom prst="rect">
              <a:avLst/>
            </a:prstGeom>
            <a:noFill/>
            <a:ln w="9525">
              <a:noFill/>
              <a:miter lim="800000"/>
              <a:headEnd/>
              <a:tailEnd/>
            </a:ln>
          </p:spPr>
        </p:pic>
        <p:pic>
          <p:nvPicPr>
            <p:cNvPr id="195" name="Picture 5">
              <a:extLst>
                <a:ext uri="{FF2B5EF4-FFF2-40B4-BE49-F238E27FC236}">
                  <a16:creationId xmlns:a16="http://schemas.microsoft.com/office/drawing/2014/main" id="{E0E584FB-E12B-40A6-B0C7-497F4F058280}"/>
                </a:ext>
              </a:extLst>
            </p:cNvPr>
            <p:cNvPicPr>
              <a:picLocks noChangeAspect="1" noChangeArrowheads="1"/>
            </p:cNvPicPr>
            <p:nvPr/>
          </p:nvPicPr>
          <p:blipFill>
            <a:blip r:embed="rId20" cstate="print"/>
            <a:srcRect/>
            <a:stretch>
              <a:fillRect/>
            </a:stretch>
          </p:blipFill>
          <p:spPr bwMode="auto">
            <a:xfrm>
              <a:off x="4753860" y="4904901"/>
              <a:ext cx="288033" cy="1656184"/>
            </a:xfrm>
            <a:prstGeom prst="rect">
              <a:avLst/>
            </a:prstGeom>
            <a:noFill/>
            <a:ln w="9525">
              <a:noFill/>
              <a:miter lim="800000"/>
              <a:headEnd/>
              <a:tailEnd/>
            </a:ln>
          </p:spPr>
        </p:pic>
      </p:grpSp>
      <p:sp>
        <p:nvSpPr>
          <p:cNvPr id="196" name="Freihandform 15">
            <a:extLst>
              <a:ext uri="{FF2B5EF4-FFF2-40B4-BE49-F238E27FC236}">
                <a16:creationId xmlns:a16="http://schemas.microsoft.com/office/drawing/2014/main" id="{86F7B2CE-F844-4782-9A29-63AE7D231382}"/>
              </a:ext>
            </a:extLst>
          </p:cNvPr>
          <p:cNvSpPr/>
          <p:nvPr/>
        </p:nvSpPr>
        <p:spPr>
          <a:xfrm>
            <a:off x="3956202" y="4336730"/>
            <a:ext cx="353648" cy="440616"/>
          </a:xfrm>
          <a:custGeom>
            <a:avLst/>
            <a:gdLst>
              <a:gd name="connsiteX0" fmla="*/ 0 w 547007"/>
              <a:gd name="connsiteY0" fmla="*/ 449035 h 449035"/>
              <a:gd name="connsiteX1" fmla="*/ 106136 w 547007"/>
              <a:gd name="connsiteY1" fmla="*/ 106135 h 449035"/>
              <a:gd name="connsiteX2" fmla="*/ 277586 w 547007"/>
              <a:gd name="connsiteY2" fmla="*/ 228600 h 449035"/>
              <a:gd name="connsiteX3" fmla="*/ 449036 w 547007"/>
              <a:gd name="connsiteY3" fmla="*/ 171450 h 449035"/>
              <a:gd name="connsiteX4" fmla="*/ 547007 w 547007"/>
              <a:gd name="connsiteY4" fmla="*/ 0 h 44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007" h="449035">
                <a:moveTo>
                  <a:pt x="0" y="449035"/>
                </a:moveTo>
                <a:cubicBezTo>
                  <a:pt x="29936" y="295954"/>
                  <a:pt x="59872" y="142874"/>
                  <a:pt x="106136" y="106135"/>
                </a:cubicBezTo>
                <a:cubicBezTo>
                  <a:pt x="152400" y="69396"/>
                  <a:pt x="220436" y="217714"/>
                  <a:pt x="277586" y="228600"/>
                </a:cubicBezTo>
                <a:cubicBezTo>
                  <a:pt x="334736" y="239486"/>
                  <a:pt x="404133" y="209550"/>
                  <a:pt x="449036" y="171450"/>
                </a:cubicBezTo>
                <a:cubicBezTo>
                  <a:pt x="493939" y="133350"/>
                  <a:pt x="520473" y="66675"/>
                  <a:pt x="547007" y="0"/>
                </a:cubicBezTo>
              </a:path>
            </a:pathLst>
          </a:cu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09"/>
          </a:p>
        </p:txBody>
      </p:sp>
      <p:pic>
        <p:nvPicPr>
          <p:cNvPr id="205" name="Grafik 204">
            <a:extLst>
              <a:ext uri="{FF2B5EF4-FFF2-40B4-BE49-F238E27FC236}">
                <a16:creationId xmlns:a16="http://schemas.microsoft.com/office/drawing/2014/main" id="{8C356A62-A0CC-4FF5-9E9B-B05A7DFE6F28}"/>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1993701" y="5521181"/>
            <a:ext cx="384277" cy="391753"/>
          </a:xfrm>
          <a:prstGeom prst="rect">
            <a:avLst/>
          </a:prstGeom>
        </p:spPr>
      </p:pic>
      <p:sp>
        <p:nvSpPr>
          <p:cNvPr id="48" name="Textfeld 47">
            <a:extLst>
              <a:ext uri="{FF2B5EF4-FFF2-40B4-BE49-F238E27FC236}">
                <a16:creationId xmlns:a16="http://schemas.microsoft.com/office/drawing/2014/main" id="{AAA021B5-751D-4AF2-842A-042C409E20EF}"/>
              </a:ext>
            </a:extLst>
          </p:cNvPr>
          <p:cNvSpPr txBox="1"/>
          <p:nvPr/>
        </p:nvSpPr>
        <p:spPr>
          <a:xfrm>
            <a:off x="262794" y="686330"/>
            <a:ext cx="5218286" cy="584775"/>
          </a:xfrm>
          <a:prstGeom prst="rect">
            <a:avLst/>
          </a:prstGeom>
          <a:noFill/>
        </p:spPr>
        <p:txBody>
          <a:bodyPr wrap="square" rtlCol="0">
            <a:spAutoFit/>
          </a:bodyPr>
          <a:lstStyle/>
          <a:p>
            <a:r>
              <a:rPr sz="1600" b="1">
                <a:latin typeface="+mn-lt"/>
              </a:rPr>
              <a:t>Valve terminal/RIO installation in a non-Ex zone, control of electric field devices in zone 2/22</a:t>
            </a:r>
          </a:p>
        </p:txBody>
      </p:sp>
      <p:pic>
        <p:nvPicPr>
          <p:cNvPr id="160" name="Picture 13">
            <a:extLst>
              <a:ext uri="{FF2B5EF4-FFF2-40B4-BE49-F238E27FC236}">
                <a16:creationId xmlns:a16="http://schemas.microsoft.com/office/drawing/2014/main" id="{C2A1F3CA-B8DA-4B02-9BBA-CC937D4E3FFF}"/>
              </a:ext>
            </a:extLst>
          </p:cNvPr>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flipH="1">
            <a:off x="2002575" y="6034886"/>
            <a:ext cx="368905" cy="291605"/>
          </a:xfrm>
          <a:prstGeom prst="rect">
            <a:avLst/>
          </a:prstGeom>
          <a:noFill/>
          <a:ln w="9525">
            <a:noFill/>
            <a:miter lim="800000"/>
            <a:headEnd/>
            <a:tailEnd/>
          </a:ln>
        </p:spPr>
      </p:pic>
      <p:pic>
        <p:nvPicPr>
          <p:cNvPr id="161" name="Grafik 65" descr="Pressure_transmitter.png">
            <a:extLst>
              <a:ext uri="{FF2B5EF4-FFF2-40B4-BE49-F238E27FC236}">
                <a16:creationId xmlns:a16="http://schemas.microsoft.com/office/drawing/2014/main" id="{56FC063B-DA5D-4625-90F9-0CAEFFB14BBD}"/>
              </a:ext>
            </a:extLst>
          </p:cNvPr>
          <p:cNvPicPr>
            <a:picLocks noChangeAspect="1"/>
          </p:cNvPicPr>
          <p:nvPr/>
        </p:nvPicPr>
        <p:blipFill>
          <a:blip r:embed="rId29" cstate="print">
            <a:clrChange>
              <a:clrFrom>
                <a:srgbClr val="FFFFFF"/>
              </a:clrFrom>
              <a:clrTo>
                <a:srgbClr val="FFFFFF">
                  <a:alpha val="0"/>
                </a:srgbClr>
              </a:clrTo>
            </a:clrChange>
          </a:blip>
          <a:stretch>
            <a:fillRect/>
          </a:stretch>
        </p:blipFill>
        <p:spPr>
          <a:xfrm>
            <a:off x="2669224" y="5963283"/>
            <a:ext cx="283454" cy="359042"/>
          </a:xfrm>
          <a:prstGeom prst="rect">
            <a:avLst/>
          </a:prstGeom>
        </p:spPr>
      </p:pic>
      <p:sp>
        <p:nvSpPr>
          <p:cNvPr id="13" name="Textfeld 12">
            <a:extLst>
              <a:ext uri="{FF2B5EF4-FFF2-40B4-BE49-F238E27FC236}">
                <a16:creationId xmlns:a16="http://schemas.microsoft.com/office/drawing/2014/main" id="{0A2B6C0D-1FEE-41DA-A8DE-4F01511C940C}"/>
              </a:ext>
            </a:extLst>
          </p:cNvPr>
          <p:cNvSpPr txBox="1"/>
          <p:nvPr/>
        </p:nvSpPr>
        <p:spPr>
          <a:xfrm rot="16200000">
            <a:off x="2520125" y="4140393"/>
            <a:ext cx="373500" cy="153888"/>
          </a:xfrm>
          <a:prstGeom prst="rect">
            <a:avLst/>
          </a:prstGeom>
          <a:noFill/>
        </p:spPr>
        <p:txBody>
          <a:bodyPr wrap="none" lIns="0" tIns="0" rIns="0" bIns="0" rtlCol="0">
            <a:spAutoFit/>
          </a:bodyPr>
          <a:lstStyle>
            <a:defPPr>
              <a:defRPr lang="en-US"/>
            </a:defPPr>
            <a:lvl1pPr>
              <a:defRPr sz="1000">
                <a:latin typeface="+mn-lt"/>
              </a:defRPr>
            </a:lvl1pPr>
          </a:lstStyle>
          <a:p>
            <a:r>
              <a:t>Analogue</a:t>
            </a:r>
          </a:p>
        </p:txBody>
      </p:sp>
      <p:sp>
        <p:nvSpPr>
          <p:cNvPr id="163" name="Textfeld 162">
            <a:extLst>
              <a:ext uri="{FF2B5EF4-FFF2-40B4-BE49-F238E27FC236}">
                <a16:creationId xmlns:a16="http://schemas.microsoft.com/office/drawing/2014/main" id="{1A769D65-A6AE-4141-B1C9-9E88A9380CD1}"/>
              </a:ext>
            </a:extLst>
          </p:cNvPr>
          <p:cNvSpPr txBox="1"/>
          <p:nvPr/>
        </p:nvSpPr>
        <p:spPr>
          <a:xfrm rot="16200000">
            <a:off x="1919680" y="4800919"/>
            <a:ext cx="349455" cy="153888"/>
          </a:xfrm>
          <a:prstGeom prst="rect">
            <a:avLst/>
          </a:prstGeom>
          <a:noFill/>
        </p:spPr>
        <p:txBody>
          <a:bodyPr wrap="none" lIns="0" tIns="0" rIns="0" bIns="0" rtlCol="0">
            <a:spAutoFit/>
          </a:bodyPr>
          <a:lstStyle/>
          <a:p>
            <a:r>
              <a:rPr sz="1000">
                <a:latin typeface="+mn-lt"/>
              </a:rPr>
              <a:t>Digital</a:t>
            </a:r>
          </a:p>
        </p:txBody>
      </p:sp>
      <p:pic>
        <p:nvPicPr>
          <p:cNvPr id="207" name="Grafik 65" descr="Pressure_transmitter.png">
            <a:extLst>
              <a:ext uri="{FF2B5EF4-FFF2-40B4-BE49-F238E27FC236}">
                <a16:creationId xmlns:a16="http://schemas.microsoft.com/office/drawing/2014/main" id="{39A554ED-846E-44C9-B4FC-B0FBEB3B223B}"/>
              </a:ext>
            </a:extLst>
          </p:cNvPr>
          <p:cNvPicPr>
            <a:picLocks noChangeAspect="1"/>
          </p:cNvPicPr>
          <p:nvPr/>
        </p:nvPicPr>
        <p:blipFill>
          <a:blip r:embed="rId29" cstate="print">
            <a:clrChange>
              <a:clrFrom>
                <a:srgbClr val="FFFFFF"/>
              </a:clrFrom>
              <a:clrTo>
                <a:srgbClr val="FFFFFF">
                  <a:alpha val="0"/>
                </a:srgbClr>
              </a:clrTo>
            </a:clrChange>
          </a:blip>
          <a:stretch>
            <a:fillRect/>
          </a:stretch>
        </p:blipFill>
        <p:spPr>
          <a:xfrm>
            <a:off x="1302272" y="5963277"/>
            <a:ext cx="283454" cy="359042"/>
          </a:xfrm>
          <a:prstGeom prst="rect">
            <a:avLst/>
          </a:prstGeom>
        </p:spPr>
      </p:pic>
      <p:pic>
        <p:nvPicPr>
          <p:cNvPr id="210" name="Picture 12" descr="HART">
            <a:extLst>
              <a:ext uri="{FF2B5EF4-FFF2-40B4-BE49-F238E27FC236}">
                <a16:creationId xmlns:a16="http://schemas.microsoft.com/office/drawing/2014/main" id="{EB0B47B8-B6B9-4D9C-8F19-23E75E5F3517}"/>
              </a:ext>
            </a:extLst>
          </p:cNvPr>
          <p:cNvPicPr>
            <a:picLocks noChangeAspect="1" noChangeArrowheads="1"/>
          </p:cNvPicPr>
          <p:nvPr/>
        </p:nvPicPr>
        <p:blipFill>
          <a:blip r:embed="rId10" cstate="print"/>
          <a:srcRect t="28421" b="48843"/>
          <a:stretch>
            <a:fillRect/>
          </a:stretch>
        </p:blipFill>
        <p:spPr bwMode="auto">
          <a:xfrm rot="16200000">
            <a:off x="1210196" y="3621805"/>
            <a:ext cx="311027" cy="52988"/>
          </a:xfrm>
          <a:prstGeom prst="rect">
            <a:avLst/>
          </a:prstGeom>
          <a:noFill/>
        </p:spPr>
      </p:pic>
      <p:sp>
        <p:nvSpPr>
          <p:cNvPr id="211" name="Textfeld 210">
            <a:extLst>
              <a:ext uri="{FF2B5EF4-FFF2-40B4-BE49-F238E27FC236}">
                <a16:creationId xmlns:a16="http://schemas.microsoft.com/office/drawing/2014/main" id="{48D58D38-BC90-40D8-BADC-FA0219B473CE}"/>
              </a:ext>
            </a:extLst>
          </p:cNvPr>
          <p:cNvSpPr txBox="1"/>
          <p:nvPr/>
        </p:nvSpPr>
        <p:spPr>
          <a:xfrm rot="16200000">
            <a:off x="1136663" y="4140387"/>
            <a:ext cx="373500" cy="153888"/>
          </a:xfrm>
          <a:prstGeom prst="rect">
            <a:avLst/>
          </a:prstGeom>
          <a:noFill/>
        </p:spPr>
        <p:txBody>
          <a:bodyPr wrap="none" lIns="0" tIns="0" rIns="0" bIns="0" rtlCol="0">
            <a:spAutoFit/>
          </a:bodyPr>
          <a:lstStyle>
            <a:defPPr>
              <a:defRPr lang="en-US"/>
            </a:defPPr>
            <a:lvl1pPr>
              <a:defRPr sz="1000">
                <a:latin typeface="+mn-lt"/>
              </a:defRPr>
            </a:lvl1pPr>
          </a:lstStyle>
          <a:p>
            <a:r>
              <a:t>Analogue</a:t>
            </a:r>
          </a:p>
        </p:txBody>
      </p:sp>
      <p:sp>
        <p:nvSpPr>
          <p:cNvPr id="213" name="Textfeld 327">
            <a:extLst>
              <a:ext uri="{FF2B5EF4-FFF2-40B4-BE49-F238E27FC236}">
                <a16:creationId xmlns:a16="http://schemas.microsoft.com/office/drawing/2014/main" id="{296F9F21-80B9-4350-AC28-C2CD083218BE}"/>
              </a:ext>
            </a:extLst>
          </p:cNvPr>
          <p:cNvSpPr txBox="1"/>
          <p:nvPr/>
        </p:nvSpPr>
        <p:spPr>
          <a:xfrm>
            <a:off x="2983500" y="2888945"/>
            <a:ext cx="317925" cy="12080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a:solidFill>
                  <a:srgbClr val="0070C0"/>
                </a:solidFill>
              </a:rPr>
              <a:t>CPX-E</a:t>
            </a:r>
          </a:p>
        </p:txBody>
      </p:sp>
      <p:pic>
        <p:nvPicPr>
          <p:cNvPr id="14" name="Grafik 13">
            <a:extLst>
              <a:ext uri="{FF2B5EF4-FFF2-40B4-BE49-F238E27FC236}">
                <a16:creationId xmlns:a16="http://schemas.microsoft.com/office/drawing/2014/main" id="{A2D64CCD-B87D-4A13-97A7-8502D8F865A0}"/>
              </a:ext>
            </a:extLst>
          </p:cNvPr>
          <p:cNvPicPr>
            <a:picLocks noChangeAspect="1"/>
          </p:cNvPicPr>
          <p:nvPr/>
        </p:nvPicPr>
        <p:blipFill>
          <a:blip r:embed="rId30"/>
          <a:stretch>
            <a:fillRect/>
          </a:stretch>
        </p:blipFill>
        <p:spPr>
          <a:xfrm>
            <a:off x="3872933" y="6002651"/>
            <a:ext cx="578750" cy="450974"/>
          </a:xfrm>
          <a:prstGeom prst="rect">
            <a:avLst/>
          </a:prstGeom>
        </p:spPr>
      </p:pic>
      <p:pic>
        <p:nvPicPr>
          <p:cNvPr id="15" name="Grafik 14">
            <a:extLst>
              <a:ext uri="{FF2B5EF4-FFF2-40B4-BE49-F238E27FC236}">
                <a16:creationId xmlns:a16="http://schemas.microsoft.com/office/drawing/2014/main" id="{4FBA9CAE-8EDC-49B0-9196-B1A3A204B24D}"/>
              </a:ext>
            </a:extLst>
          </p:cNvPr>
          <p:cNvPicPr>
            <a:picLocks noChangeAspect="1"/>
          </p:cNvPicPr>
          <p:nvPr/>
        </p:nvPicPr>
        <p:blipFill>
          <a:blip r:embed="rId31"/>
          <a:stretch>
            <a:fillRect/>
          </a:stretch>
        </p:blipFill>
        <p:spPr>
          <a:xfrm>
            <a:off x="6116998" y="5933407"/>
            <a:ext cx="304826" cy="591363"/>
          </a:xfrm>
          <a:prstGeom prst="rect">
            <a:avLst/>
          </a:prstGeom>
        </p:spPr>
      </p:pic>
      <p:pic>
        <p:nvPicPr>
          <p:cNvPr id="16" name="Grafik 15">
            <a:extLst>
              <a:ext uri="{FF2B5EF4-FFF2-40B4-BE49-F238E27FC236}">
                <a16:creationId xmlns:a16="http://schemas.microsoft.com/office/drawing/2014/main" id="{570BCAA6-0590-41FD-9AB2-292794FD22F8}"/>
              </a:ext>
            </a:extLst>
          </p:cNvPr>
          <p:cNvPicPr>
            <a:picLocks noChangeAspect="1"/>
          </p:cNvPicPr>
          <p:nvPr/>
        </p:nvPicPr>
        <p:blipFill>
          <a:blip r:embed="rId32"/>
          <a:stretch>
            <a:fillRect/>
          </a:stretch>
        </p:blipFill>
        <p:spPr>
          <a:xfrm>
            <a:off x="6424643" y="5951075"/>
            <a:ext cx="458684" cy="554591"/>
          </a:xfrm>
          <a:prstGeom prst="rect">
            <a:avLst/>
          </a:prstGeom>
        </p:spPr>
      </p:pic>
      <p:pic>
        <p:nvPicPr>
          <p:cNvPr id="17" name="Grafik 16">
            <a:extLst>
              <a:ext uri="{FF2B5EF4-FFF2-40B4-BE49-F238E27FC236}">
                <a16:creationId xmlns:a16="http://schemas.microsoft.com/office/drawing/2014/main" id="{39FBB49E-F43B-45B8-909B-26249EBB1796}"/>
              </a:ext>
            </a:extLst>
          </p:cNvPr>
          <p:cNvPicPr>
            <a:picLocks noChangeAspect="1"/>
          </p:cNvPicPr>
          <p:nvPr/>
        </p:nvPicPr>
        <p:blipFill>
          <a:blip r:embed="rId33"/>
          <a:stretch>
            <a:fillRect/>
          </a:stretch>
        </p:blipFill>
        <p:spPr>
          <a:xfrm>
            <a:off x="6945162" y="6011392"/>
            <a:ext cx="219475" cy="487722"/>
          </a:xfrm>
          <a:prstGeom prst="rect">
            <a:avLst/>
          </a:prstGeom>
        </p:spPr>
      </p:pic>
      <p:sp>
        <p:nvSpPr>
          <p:cNvPr id="216" name="Textfeld 215">
            <a:extLst>
              <a:ext uri="{FF2B5EF4-FFF2-40B4-BE49-F238E27FC236}">
                <a16:creationId xmlns:a16="http://schemas.microsoft.com/office/drawing/2014/main" id="{0B1C2F61-A96D-4E3E-A7A2-ABB35CA8ED78}"/>
              </a:ext>
            </a:extLst>
          </p:cNvPr>
          <p:cNvSpPr txBox="1"/>
          <p:nvPr/>
        </p:nvSpPr>
        <p:spPr>
          <a:xfrm>
            <a:off x="10131860" y="5444151"/>
            <a:ext cx="1605207" cy="400110"/>
          </a:xfrm>
          <a:prstGeom prst="rect">
            <a:avLst/>
          </a:prstGeom>
          <a:noFill/>
        </p:spPr>
        <p:txBody>
          <a:bodyPr wrap="square" rtlCol="0">
            <a:spAutoFit/>
          </a:bodyPr>
          <a:lstStyle/>
          <a:p>
            <a:r>
              <a:rPr sz="1000" b="1"/>
              <a:t>Electric equipment in zones: non-Ex; 2/22</a:t>
            </a:r>
          </a:p>
        </p:txBody>
      </p:sp>
      <p:cxnSp>
        <p:nvCxnSpPr>
          <p:cNvPr id="144" name="Verbinder: gewinkelt 143">
            <a:extLst>
              <a:ext uri="{FF2B5EF4-FFF2-40B4-BE49-F238E27FC236}">
                <a16:creationId xmlns:a16="http://schemas.microsoft.com/office/drawing/2014/main" id="{784542FA-F75A-4478-BEBA-DD20A8120DD0}"/>
              </a:ext>
            </a:extLst>
          </p:cNvPr>
          <p:cNvCxnSpPr>
            <a:cxnSpLocks/>
            <a:stCxn id="186" idx="2"/>
            <a:endCxn id="75" idx="0"/>
          </p:cNvCxnSpPr>
          <p:nvPr/>
        </p:nvCxnSpPr>
        <p:spPr>
          <a:xfrm rot="5400000">
            <a:off x="3500355" y="5338636"/>
            <a:ext cx="789260" cy="563526"/>
          </a:xfrm>
          <a:prstGeom prst="bentConnector3">
            <a:avLst>
              <a:gd name="adj1" fmla="val 71537"/>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66" name="Grafik 79" descr="DFPD_20774u_12.jpg">
            <a:extLst>
              <a:ext uri="{FF2B5EF4-FFF2-40B4-BE49-F238E27FC236}">
                <a16:creationId xmlns:a16="http://schemas.microsoft.com/office/drawing/2014/main" id="{4F82AC79-710D-475C-935C-25898C4822BB}"/>
              </a:ext>
            </a:extLst>
          </p:cNvPr>
          <p:cNvPicPr>
            <a:picLocks noChangeAspect="1"/>
          </p:cNvPicPr>
          <p:nvPr/>
        </p:nvPicPr>
        <p:blipFill>
          <a:blip r:embed="rId11" cstate="print">
            <a:clrChange>
              <a:clrFrom>
                <a:srgbClr val="FFFFFF"/>
              </a:clrFrom>
              <a:clrTo>
                <a:srgbClr val="FFFFFF">
                  <a:alpha val="0"/>
                </a:srgbClr>
              </a:clrTo>
            </a:clrChange>
          </a:blip>
          <a:stretch>
            <a:fillRect/>
          </a:stretch>
        </p:blipFill>
        <p:spPr>
          <a:xfrm>
            <a:off x="8920045" y="5998539"/>
            <a:ext cx="530488" cy="471543"/>
          </a:xfrm>
          <a:prstGeom prst="rect">
            <a:avLst/>
          </a:prstGeom>
        </p:spPr>
      </p:pic>
      <p:pic>
        <p:nvPicPr>
          <p:cNvPr id="167" name="Grafik 166">
            <a:extLst>
              <a:ext uri="{FF2B5EF4-FFF2-40B4-BE49-F238E27FC236}">
                <a16:creationId xmlns:a16="http://schemas.microsoft.com/office/drawing/2014/main" id="{17D6AFED-66A4-4F2E-9623-E70FA2FAC34D}"/>
              </a:ext>
            </a:extLst>
          </p:cNvPr>
          <p:cNvPicPr>
            <a:picLocks noChangeAspect="1"/>
          </p:cNvPicPr>
          <p:nvPr/>
        </p:nvPicPr>
        <p:blipFill>
          <a:blip r:embed="rId30"/>
          <a:stretch>
            <a:fillRect/>
          </a:stretch>
        </p:blipFill>
        <p:spPr>
          <a:xfrm>
            <a:off x="9509635" y="6011431"/>
            <a:ext cx="622225" cy="484851"/>
          </a:xfrm>
          <a:prstGeom prst="rect">
            <a:avLst/>
          </a:prstGeom>
        </p:spPr>
      </p:pic>
      <p:cxnSp>
        <p:nvCxnSpPr>
          <p:cNvPr id="169" name="Verbinder: gewinkelt 168">
            <a:extLst>
              <a:ext uri="{FF2B5EF4-FFF2-40B4-BE49-F238E27FC236}">
                <a16:creationId xmlns:a16="http://schemas.microsoft.com/office/drawing/2014/main" id="{7F5B1EB8-BA8E-4F78-A834-29DD748A9E2C}"/>
              </a:ext>
            </a:extLst>
          </p:cNvPr>
          <p:cNvCxnSpPr>
            <a:cxnSpLocks/>
            <a:endCxn id="166" idx="0"/>
          </p:cNvCxnSpPr>
          <p:nvPr/>
        </p:nvCxnSpPr>
        <p:spPr>
          <a:xfrm rot="5400000">
            <a:off x="8954629" y="4865625"/>
            <a:ext cx="1363574" cy="902254"/>
          </a:xfrm>
          <a:prstGeom prst="bentConnector3">
            <a:avLst>
              <a:gd name="adj1" fmla="val 84088"/>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78"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0A233B2A-3FAD-462C-9E00-0485D00579BA}"/>
              </a:ext>
            </a:extLst>
          </p:cNvPr>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5318239" y="5528096"/>
            <a:ext cx="334855" cy="296962"/>
          </a:xfrm>
          <a:prstGeom prst="rect">
            <a:avLst/>
          </a:prstGeom>
          <a:noFill/>
        </p:spPr>
      </p:pic>
      <p:pic>
        <p:nvPicPr>
          <p:cNvPr id="179" name="Grafik 178">
            <a:extLst>
              <a:ext uri="{FF2B5EF4-FFF2-40B4-BE49-F238E27FC236}">
                <a16:creationId xmlns:a16="http://schemas.microsoft.com/office/drawing/2014/main" id="{A029C6FF-C14B-45C1-A59F-9B6670CC1497}"/>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4464528" y="5493734"/>
            <a:ext cx="336466" cy="343012"/>
          </a:xfrm>
          <a:prstGeom prst="rect">
            <a:avLst/>
          </a:prstGeom>
        </p:spPr>
      </p:pic>
      <p:pic>
        <p:nvPicPr>
          <p:cNvPr id="181" name="Picture 13">
            <a:extLst>
              <a:ext uri="{FF2B5EF4-FFF2-40B4-BE49-F238E27FC236}">
                <a16:creationId xmlns:a16="http://schemas.microsoft.com/office/drawing/2014/main" id="{5F6DB5C5-016B-4964-9982-B9DC026A16C1}"/>
              </a:ext>
            </a:extLst>
          </p:cNvPr>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flipH="1">
            <a:off x="4876950" y="5540255"/>
            <a:ext cx="323007" cy="255324"/>
          </a:xfrm>
          <a:prstGeom prst="rect">
            <a:avLst/>
          </a:prstGeom>
          <a:noFill/>
          <a:ln w="9525">
            <a:noFill/>
            <a:miter lim="800000"/>
            <a:headEnd/>
            <a:tailEnd/>
          </a:ln>
        </p:spPr>
      </p:pic>
      <p:pic>
        <p:nvPicPr>
          <p:cNvPr id="182" name="Grafik 65" descr="Pressure_transmitter.png">
            <a:extLst>
              <a:ext uri="{FF2B5EF4-FFF2-40B4-BE49-F238E27FC236}">
                <a16:creationId xmlns:a16="http://schemas.microsoft.com/office/drawing/2014/main" id="{5C6E9353-9574-4224-9B75-CCB23C46094F}"/>
              </a:ext>
            </a:extLst>
          </p:cNvPr>
          <p:cNvPicPr>
            <a:picLocks noChangeAspect="1"/>
          </p:cNvPicPr>
          <p:nvPr/>
        </p:nvPicPr>
        <p:blipFill>
          <a:blip r:embed="rId29" cstate="print">
            <a:clrChange>
              <a:clrFrom>
                <a:srgbClr val="FFFFFF"/>
              </a:clrFrom>
              <a:clrTo>
                <a:srgbClr val="FFFFFF">
                  <a:alpha val="0"/>
                </a:srgbClr>
              </a:clrTo>
            </a:clrChange>
          </a:blip>
          <a:stretch>
            <a:fillRect/>
          </a:stretch>
        </p:blipFill>
        <p:spPr>
          <a:xfrm>
            <a:off x="5722556" y="5505618"/>
            <a:ext cx="248188" cy="314371"/>
          </a:xfrm>
          <a:prstGeom prst="rect">
            <a:avLst/>
          </a:prstGeom>
        </p:spPr>
      </p:pic>
      <p:pic>
        <p:nvPicPr>
          <p:cNvPr id="183"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84C8B038-AAEA-4AB6-BB83-F427E9EB5E46}"/>
              </a:ext>
            </a:extLst>
          </p:cNvPr>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653096" y="5503855"/>
            <a:ext cx="334855" cy="296962"/>
          </a:xfrm>
          <a:prstGeom prst="rect">
            <a:avLst/>
          </a:prstGeom>
          <a:noFill/>
        </p:spPr>
      </p:pic>
      <p:pic>
        <p:nvPicPr>
          <p:cNvPr id="184" name="Grafik 183">
            <a:extLst>
              <a:ext uri="{FF2B5EF4-FFF2-40B4-BE49-F238E27FC236}">
                <a16:creationId xmlns:a16="http://schemas.microsoft.com/office/drawing/2014/main" id="{4F786AFD-57F0-406A-9F08-0F4ECBB4B922}"/>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7239721" y="5474857"/>
            <a:ext cx="336466" cy="343012"/>
          </a:xfrm>
          <a:prstGeom prst="rect">
            <a:avLst/>
          </a:prstGeom>
        </p:spPr>
      </p:pic>
      <p:pic>
        <p:nvPicPr>
          <p:cNvPr id="187" name="Picture 13">
            <a:extLst>
              <a:ext uri="{FF2B5EF4-FFF2-40B4-BE49-F238E27FC236}">
                <a16:creationId xmlns:a16="http://schemas.microsoft.com/office/drawing/2014/main" id="{4FE56CFB-4E9F-4D7F-9BC6-B1CF898B4125}"/>
              </a:ext>
            </a:extLst>
          </p:cNvPr>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flipH="1">
            <a:off x="8064158" y="5545788"/>
            <a:ext cx="323007" cy="255324"/>
          </a:xfrm>
          <a:prstGeom prst="rect">
            <a:avLst/>
          </a:prstGeom>
          <a:noFill/>
          <a:ln w="9525">
            <a:noFill/>
            <a:miter lim="800000"/>
            <a:headEnd/>
            <a:tailEnd/>
          </a:ln>
        </p:spPr>
      </p:pic>
      <p:pic>
        <p:nvPicPr>
          <p:cNvPr id="197" name="Grafik 65" descr="Pressure_transmitter.png">
            <a:extLst>
              <a:ext uri="{FF2B5EF4-FFF2-40B4-BE49-F238E27FC236}">
                <a16:creationId xmlns:a16="http://schemas.microsoft.com/office/drawing/2014/main" id="{F6DB847D-E0A2-4FF2-B958-FCF643A0B6D8}"/>
              </a:ext>
            </a:extLst>
          </p:cNvPr>
          <p:cNvPicPr>
            <a:picLocks noChangeAspect="1"/>
          </p:cNvPicPr>
          <p:nvPr/>
        </p:nvPicPr>
        <p:blipFill>
          <a:blip r:embed="rId29" cstate="print">
            <a:clrChange>
              <a:clrFrom>
                <a:srgbClr val="FFFFFF"/>
              </a:clrFrom>
              <a:clrTo>
                <a:srgbClr val="FFFFFF">
                  <a:alpha val="0"/>
                </a:srgbClr>
              </a:clrTo>
            </a:clrChange>
          </a:blip>
          <a:stretch>
            <a:fillRect/>
          </a:stretch>
        </p:blipFill>
        <p:spPr>
          <a:xfrm>
            <a:off x="8497749" y="5486741"/>
            <a:ext cx="248188" cy="314371"/>
          </a:xfrm>
          <a:prstGeom prst="rect">
            <a:avLst/>
          </a:prstGeom>
        </p:spPr>
      </p:pic>
      <p:cxnSp>
        <p:nvCxnSpPr>
          <p:cNvPr id="243" name="Verbinder: gewinkelt 242">
            <a:extLst>
              <a:ext uri="{FF2B5EF4-FFF2-40B4-BE49-F238E27FC236}">
                <a16:creationId xmlns:a16="http://schemas.microsoft.com/office/drawing/2014/main" id="{F5B0DE78-DFF9-4E0E-B059-92FB46ABB0C9}"/>
              </a:ext>
            </a:extLst>
          </p:cNvPr>
          <p:cNvCxnSpPr>
            <a:cxnSpLocks/>
            <a:endCxn id="15" idx="0"/>
          </p:cNvCxnSpPr>
          <p:nvPr/>
        </p:nvCxnSpPr>
        <p:spPr>
          <a:xfrm rot="5400000">
            <a:off x="5960265" y="4835612"/>
            <a:ext cx="1406941" cy="788648"/>
          </a:xfrm>
          <a:prstGeom prst="bentConnector3">
            <a:avLst>
              <a:gd name="adj1" fmla="val 8944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Gerade Verbindung mit Pfeil 253">
            <a:extLst>
              <a:ext uri="{FF2B5EF4-FFF2-40B4-BE49-F238E27FC236}">
                <a16:creationId xmlns:a16="http://schemas.microsoft.com/office/drawing/2014/main" id="{EAA4727A-4A39-413C-91FF-E72C9CB0CF48}"/>
              </a:ext>
            </a:extLst>
          </p:cNvPr>
          <p:cNvCxnSpPr>
            <a:cxnSpLocks/>
          </p:cNvCxnSpPr>
          <p:nvPr/>
        </p:nvCxnSpPr>
        <p:spPr>
          <a:xfrm>
            <a:off x="4104908" y="5795579"/>
            <a:ext cx="0" cy="224662"/>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5" name="Gerade Verbindung mit Pfeil 254">
            <a:extLst>
              <a:ext uri="{FF2B5EF4-FFF2-40B4-BE49-F238E27FC236}">
                <a16:creationId xmlns:a16="http://schemas.microsoft.com/office/drawing/2014/main" id="{EE002641-155C-4629-A7E9-B719FBF3F3CF}"/>
              </a:ext>
            </a:extLst>
          </p:cNvPr>
          <p:cNvCxnSpPr>
            <a:cxnSpLocks/>
          </p:cNvCxnSpPr>
          <p:nvPr/>
        </p:nvCxnSpPr>
        <p:spPr>
          <a:xfrm flipH="1">
            <a:off x="6759544" y="5784907"/>
            <a:ext cx="1" cy="226485"/>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6" name="Gerade Verbindung mit Pfeil 255">
            <a:extLst>
              <a:ext uri="{FF2B5EF4-FFF2-40B4-BE49-F238E27FC236}">
                <a16:creationId xmlns:a16="http://schemas.microsoft.com/office/drawing/2014/main" id="{44C5BBC1-C13A-4EA1-A06B-2DA668097488}"/>
              </a:ext>
            </a:extLst>
          </p:cNvPr>
          <p:cNvCxnSpPr>
            <a:cxnSpLocks/>
          </p:cNvCxnSpPr>
          <p:nvPr/>
        </p:nvCxnSpPr>
        <p:spPr>
          <a:xfrm>
            <a:off x="7047084" y="5787764"/>
            <a:ext cx="1" cy="215813"/>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7" name="Gerade Verbindung mit Pfeil 256">
            <a:extLst>
              <a:ext uri="{FF2B5EF4-FFF2-40B4-BE49-F238E27FC236}">
                <a16:creationId xmlns:a16="http://schemas.microsoft.com/office/drawing/2014/main" id="{BE873664-0522-43BE-9618-740E5652F4F2}"/>
              </a:ext>
            </a:extLst>
          </p:cNvPr>
          <p:cNvCxnSpPr>
            <a:cxnSpLocks/>
          </p:cNvCxnSpPr>
          <p:nvPr/>
        </p:nvCxnSpPr>
        <p:spPr>
          <a:xfrm>
            <a:off x="9912053" y="5786226"/>
            <a:ext cx="0" cy="211858"/>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5" name="Gerader Verbinder 274">
            <a:extLst>
              <a:ext uri="{FF2B5EF4-FFF2-40B4-BE49-F238E27FC236}">
                <a16:creationId xmlns:a16="http://schemas.microsoft.com/office/drawing/2014/main" id="{B7932309-6938-43C9-81DB-364555F25DDD}"/>
              </a:ext>
            </a:extLst>
          </p:cNvPr>
          <p:cNvCxnSpPr>
            <a:cxnSpLocks/>
          </p:cNvCxnSpPr>
          <p:nvPr/>
        </p:nvCxnSpPr>
        <p:spPr>
          <a:xfrm>
            <a:off x="4632689" y="5241007"/>
            <a:ext cx="1213961"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79" name="Gerader Verbinder 278">
            <a:extLst>
              <a:ext uri="{FF2B5EF4-FFF2-40B4-BE49-F238E27FC236}">
                <a16:creationId xmlns:a16="http://schemas.microsoft.com/office/drawing/2014/main" id="{C476060D-6F0F-4D5D-B80B-A5B30DF7C490}"/>
              </a:ext>
            </a:extLst>
          </p:cNvPr>
          <p:cNvCxnSpPr>
            <a:cxnSpLocks/>
          </p:cNvCxnSpPr>
          <p:nvPr/>
        </p:nvCxnSpPr>
        <p:spPr>
          <a:xfrm>
            <a:off x="5518057" y="5241007"/>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1" name="Gerader Verbinder 280">
            <a:extLst>
              <a:ext uri="{FF2B5EF4-FFF2-40B4-BE49-F238E27FC236}">
                <a16:creationId xmlns:a16="http://schemas.microsoft.com/office/drawing/2014/main" id="{054ECC97-7E26-4945-914E-B658A9E75A19}"/>
              </a:ext>
            </a:extLst>
          </p:cNvPr>
          <p:cNvCxnSpPr>
            <a:cxnSpLocks/>
          </p:cNvCxnSpPr>
          <p:nvPr/>
        </p:nvCxnSpPr>
        <p:spPr>
          <a:xfrm>
            <a:off x="5038453" y="5258260"/>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2" name="Gerader Verbinder 281">
            <a:extLst>
              <a:ext uri="{FF2B5EF4-FFF2-40B4-BE49-F238E27FC236}">
                <a16:creationId xmlns:a16="http://schemas.microsoft.com/office/drawing/2014/main" id="{E5D73305-C958-45F0-A9EF-623F3F4BA396}"/>
              </a:ext>
            </a:extLst>
          </p:cNvPr>
          <p:cNvCxnSpPr>
            <a:cxnSpLocks/>
          </p:cNvCxnSpPr>
          <p:nvPr/>
        </p:nvCxnSpPr>
        <p:spPr>
          <a:xfrm>
            <a:off x="4641486" y="5241007"/>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4" name="Verbinder: gewinkelt 283">
            <a:extLst>
              <a:ext uri="{FF2B5EF4-FFF2-40B4-BE49-F238E27FC236}">
                <a16:creationId xmlns:a16="http://schemas.microsoft.com/office/drawing/2014/main" id="{98BC9B3D-8556-4ED3-9B40-7170238B6661}"/>
              </a:ext>
            </a:extLst>
          </p:cNvPr>
          <p:cNvCxnSpPr>
            <a:cxnSpLocks/>
            <a:stCxn id="195" idx="2"/>
          </p:cNvCxnSpPr>
          <p:nvPr/>
        </p:nvCxnSpPr>
        <p:spPr>
          <a:xfrm rot="16200000" flipH="1">
            <a:off x="4409818" y="4414764"/>
            <a:ext cx="839341" cy="830912"/>
          </a:xfrm>
          <a:prstGeom prst="bentConnector3">
            <a:avLst>
              <a:gd name="adj1" fmla="val 17317"/>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Gerader Verbinder 287">
            <a:extLst>
              <a:ext uri="{FF2B5EF4-FFF2-40B4-BE49-F238E27FC236}">
                <a16:creationId xmlns:a16="http://schemas.microsoft.com/office/drawing/2014/main" id="{5114F6E3-E5CD-4D17-A17D-F3BD8B750639}"/>
              </a:ext>
            </a:extLst>
          </p:cNvPr>
          <p:cNvCxnSpPr>
            <a:cxnSpLocks/>
          </p:cNvCxnSpPr>
          <p:nvPr/>
        </p:nvCxnSpPr>
        <p:spPr>
          <a:xfrm>
            <a:off x="5846650" y="5233217"/>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04" name="Verbinder: gewinkelt 303">
            <a:extLst>
              <a:ext uri="{FF2B5EF4-FFF2-40B4-BE49-F238E27FC236}">
                <a16:creationId xmlns:a16="http://schemas.microsoft.com/office/drawing/2014/main" id="{0E38F4B8-1F8A-4C7F-8A39-7B1A80E64CD5}"/>
              </a:ext>
            </a:extLst>
          </p:cNvPr>
          <p:cNvCxnSpPr>
            <a:cxnSpLocks/>
            <a:endCxn id="187" idx="0"/>
          </p:cNvCxnSpPr>
          <p:nvPr/>
        </p:nvCxnSpPr>
        <p:spPr>
          <a:xfrm rot="5400000">
            <a:off x="8122534" y="4693185"/>
            <a:ext cx="955730" cy="749476"/>
          </a:xfrm>
          <a:prstGeom prst="bentConnector3">
            <a:avLst>
              <a:gd name="adj1" fmla="val 38552"/>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Gerader Verbinder 307">
            <a:extLst>
              <a:ext uri="{FF2B5EF4-FFF2-40B4-BE49-F238E27FC236}">
                <a16:creationId xmlns:a16="http://schemas.microsoft.com/office/drawing/2014/main" id="{F49B48F3-367E-4D92-8071-0E87D0080117}"/>
              </a:ext>
            </a:extLst>
          </p:cNvPr>
          <p:cNvCxnSpPr>
            <a:cxnSpLocks/>
          </p:cNvCxnSpPr>
          <p:nvPr/>
        </p:nvCxnSpPr>
        <p:spPr>
          <a:xfrm>
            <a:off x="7527099" y="5226421"/>
            <a:ext cx="69856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0" name="Gerader Verbinder 309">
            <a:extLst>
              <a:ext uri="{FF2B5EF4-FFF2-40B4-BE49-F238E27FC236}">
                <a16:creationId xmlns:a16="http://schemas.microsoft.com/office/drawing/2014/main" id="{D417D3B9-26DA-4F36-BDF1-7A53783121C8}"/>
              </a:ext>
            </a:extLst>
          </p:cNvPr>
          <p:cNvCxnSpPr>
            <a:cxnSpLocks/>
          </p:cNvCxnSpPr>
          <p:nvPr/>
        </p:nvCxnSpPr>
        <p:spPr>
          <a:xfrm>
            <a:off x="7406880" y="5237413"/>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1" name="Gerader Verbinder 310">
            <a:extLst>
              <a:ext uri="{FF2B5EF4-FFF2-40B4-BE49-F238E27FC236}">
                <a16:creationId xmlns:a16="http://schemas.microsoft.com/office/drawing/2014/main" id="{378747BC-9DD4-4289-A674-391C8E630003}"/>
              </a:ext>
            </a:extLst>
          </p:cNvPr>
          <p:cNvCxnSpPr>
            <a:cxnSpLocks/>
          </p:cNvCxnSpPr>
          <p:nvPr/>
        </p:nvCxnSpPr>
        <p:spPr>
          <a:xfrm>
            <a:off x="7828338" y="5246643"/>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2" name="Verbinder: gewinkelt 311">
            <a:extLst>
              <a:ext uri="{FF2B5EF4-FFF2-40B4-BE49-F238E27FC236}">
                <a16:creationId xmlns:a16="http://schemas.microsoft.com/office/drawing/2014/main" id="{5CAA0CFE-0682-4946-B70E-26FB293294BA}"/>
              </a:ext>
            </a:extLst>
          </p:cNvPr>
          <p:cNvCxnSpPr>
            <a:cxnSpLocks/>
            <a:endCxn id="197" idx="0"/>
          </p:cNvCxnSpPr>
          <p:nvPr/>
        </p:nvCxnSpPr>
        <p:spPr>
          <a:xfrm rot="5400000">
            <a:off x="8470223" y="4717665"/>
            <a:ext cx="920697" cy="617455"/>
          </a:xfrm>
          <a:prstGeom prst="bentConnector3">
            <a:avLst>
              <a:gd name="adj1" fmla="val 56791"/>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7" name="Verbinder: gewinkelt 316">
            <a:extLst>
              <a:ext uri="{FF2B5EF4-FFF2-40B4-BE49-F238E27FC236}">
                <a16:creationId xmlns:a16="http://schemas.microsoft.com/office/drawing/2014/main" id="{A7FC7E7A-31E5-48C9-84B9-071DB19D7076}"/>
              </a:ext>
            </a:extLst>
          </p:cNvPr>
          <p:cNvCxnSpPr>
            <a:cxnSpLocks/>
          </p:cNvCxnSpPr>
          <p:nvPr/>
        </p:nvCxnSpPr>
        <p:spPr>
          <a:xfrm>
            <a:off x="6506702" y="4591187"/>
            <a:ext cx="1024278" cy="634584"/>
          </a:xfrm>
          <a:prstGeom prst="bentConnector3">
            <a:avLst>
              <a:gd name="adj1" fmla="val 156"/>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0" name="Verbinder: gewinkelt 319">
            <a:extLst>
              <a:ext uri="{FF2B5EF4-FFF2-40B4-BE49-F238E27FC236}">
                <a16:creationId xmlns:a16="http://schemas.microsoft.com/office/drawing/2014/main" id="{73E8AECE-E144-412A-8BD7-5674C5060550}"/>
              </a:ext>
            </a:extLst>
          </p:cNvPr>
          <p:cNvCxnSpPr>
            <a:cxnSpLocks/>
          </p:cNvCxnSpPr>
          <p:nvPr/>
        </p:nvCxnSpPr>
        <p:spPr>
          <a:xfrm>
            <a:off x="6621847" y="4576285"/>
            <a:ext cx="1999996" cy="509823"/>
          </a:xfrm>
          <a:prstGeom prst="bentConnector3">
            <a:avLst>
              <a:gd name="adj1" fmla="val 372"/>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336" name="Picture 12" descr="HART">
            <a:extLst>
              <a:ext uri="{FF2B5EF4-FFF2-40B4-BE49-F238E27FC236}">
                <a16:creationId xmlns:a16="http://schemas.microsoft.com/office/drawing/2014/main" id="{5CD298C6-9F0A-49BD-8BA2-DA5426FF0C85}"/>
              </a:ext>
            </a:extLst>
          </p:cNvPr>
          <p:cNvPicPr>
            <a:picLocks noChangeAspect="1" noChangeArrowheads="1"/>
          </p:cNvPicPr>
          <p:nvPr/>
        </p:nvPicPr>
        <p:blipFill>
          <a:blip r:embed="rId10" cstate="print"/>
          <a:srcRect t="28421" b="48843"/>
          <a:stretch>
            <a:fillRect/>
          </a:stretch>
        </p:blipFill>
        <p:spPr bwMode="auto">
          <a:xfrm>
            <a:off x="7870605" y="4973922"/>
            <a:ext cx="311027" cy="52988"/>
          </a:xfrm>
          <a:prstGeom prst="rect">
            <a:avLst/>
          </a:prstGeom>
          <a:noFill/>
        </p:spPr>
      </p:pic>
      <p:pic>
        <p:nvPicPr>
          <p:cNvPr id="343" name="Grafik 342">
            <a:extLst>
              <a:ext uri="{FF2B5EF4-FFF2-40B4-BE49-F238E27FC236}">
                <a16:creationId xmlns:a16="http://schemas.microsoft.com/office/drawing/2014/main" id="{121BDAB2-A38C-4B49-BABD-5A63D3391DFA}"/>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3915" b="98221" l="1739" r="96232">
                        <a14:foregroundMark x1="63768" y1="3915" x2="63768" y2="3915"/>
                        <a14:foregroundMark x1="96232" y1="18149" x2="96232" y2="18149"/>
                        <a14:foregroundMark x1="93913" y1="66192" x2="93913" y2="66192"/>
                        <a14:foregroundMark x1="48406" y1="98221" x2="48406" y2="98221"/>
                        <a14:foregroundMark x1="2319" y1="48043" x2="2319" y2="48043"/>
                        <a14:foregroundMark x1="6957" y1="46619" x2="6957" y2="46619"/>
                        <a14:foregroundMark x1="4638" y1="46975" x2="4638" y2="46975"/>
                        <a14:foregroundMark x1="3188" y1="47687" x2="3188" y2="47687"/>
                        <a14:foregroundMark x1="1739" y1="72598" x2="1739" y2="72598"/>
                        <a14:foregroundMark x1="1739" y1="71530" x2="1739" y2="71530"/>
                      </a14:backgroundRemoval>
                    </a14:imgEffect>
                  </a14:imgLayer>
                </a14:imgProps>
              </a:ext>
            </a:extLst>
          </a:blip>
          <a:stretch>
            <a:fillRect/>
          </a:stretch>
        </p:blipFill>
        <p:spPr>
          <a:xfrm>
            <a:off x="1277104" y="5542699"/>
            <a:ext cx="388983" cy="316824"/>
          </a:xfrm>
          <a:prstGeom prst="rect">
            <a:avLst/>
          </a:prstGeom>
        </p:spPr>
      </p:pic>
      <p:cxnSp>
        <p:nvCxnSpPr>
          <p:cNvPr id="345" name="Verbinder: gewinkelt 344">
            <a:extLst>
              <a:ext uri="{FF2B5EF4-FFF2-40B4-BE49-F238E27FC236}">
                <a16:creationId xmlns:a16="http://schemas.microsoft.com/office/drawing/2014/main" id="{CA8C42DB-3691-4C49-AA75-00881EB9F971}"/>
              </a:ext>
            </a:extLst>
          </p:cNvPr>
          <p:cNvCxnSpPr>
            <a:cxnSpLocks/>
          </p:cNvCxnSpPr>
          <p:nvPr/>
        </p:nvCxnSpPr>
        <p:spPr>
          <a:xfrm rot="16200000" flipH="1">
            <a:off x="831796" y="4308064"/>
            <a:ext cx="2253999" cy="117340"/>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185956A5-CD49-4483-A08E-37251D67E6F1}"/>
              </a:ext>
            </a:extLst>
          </p:cNvPr>
          <p:cNvCxnSpPr/>
          <p:nvPr/>
        </p:nvCxnSpPr>
        <p:spPr>
          <a:xfrm>
            <a:off x="1443456" y="3266284"/>
            <a:ext cx="0" cy="2208573"/>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49941E64-18B1-453B-A4E8-70AFFF8DDC63}"/>
              </a:ext>
            </a:extLst>
          </p:cNvPr>
          <p:cNvCxnSpPr/>
          <p:nvPr/>
        </p:nvCxnSpPr>
        <p:spPr>
          <a:xfrm>
            <a:off x="2802574" y="3266284"/>
            <a:ext cx="0" cy="220857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2" name="Verbinder: gewinkelt 161">
            <a:extLst>
              <a:ext uri="{FF2B5EF4-FFF2-40B4-BE49-F238E27FC236}">
                <a16:creationId xmlns:a16="http://schemas.microsoft.com/office/drawing/2014/main" id="{1F5C399A-85C4-4C50-8749-29ECA489C645}"/>
              </a:ext>
            </a:extLst>
          </p:cNvPr>
          <p:cNvCxnSpPr>
            <a:cxnSpLocks/>
          </p:cNvCxnSpPr>
          <p:nvPr/>
        </p:nvCxnSpPr>
        <p:spPr>
          <a:xfrm rot="5400000">
            <a:off x="1279913" y="4214473"/>
            <a:ext cx="2208402" cy="336139"/>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4" name="Grafik 163">
            <a:extLst>
              <a:ext uri="{FF2B5EF4-FFF2-40B4-BE49-F238E27FC236}">
                <a16:creationId xmlns:a16="http://schemas.microsoft.com/office/drawing/2014/main" id="{6795C1A9-B887-46A2-87A2-429E3913978D}"/>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3915" b="98221" l="1739" r="96232">
                        <a14:foregroundMark x1="63768" y1="3915" x2="63768" y2="3915"/>
                        <a14:foregroundMark x1="96232" y1="18149" x2="96232" y2="18149"/>
                        <a14:foregroundMark x1="93913" y1="66192" x2="93913" y2="66192"/>
                        <a14:foregroundMark x1="48406" y1="98221" x2="48406" y2="98221"/>
                        <a14:foregroundMark x1="2319" y1="48043" x2="2319" y2="48043"/>
                        <a14:foregroundMark x1="6957" y1="46619" x2="6957" y2="46619"/>
                        <a14:foregroundMark x1="4638" y1="46975" x2="4638" y2="46975"/>
                        <a14:foregroundMark x1="3188" y1="47687" x2="3188" y2="47687"/>
                        <a14:foregroundMark x1="1739" y1="72598" x2="1739" y2="72598"/>
                        <a14:foregroundMark x1="1739" y1="71530" x2="1739" y2="71530"/>
                      </a14:backgroundRemoval>
                    </a14:imgEffect>
                  </a14:imgLayer>
                </a14:imgProps>
              </a:ext>
            </a:extLst>
          </a:blip>
          <a:stretch>
            <a:fillRect/>
          </a:stretch>
        </p:blipFill>
        <p:spPr>
          <a:xfrm>
            <a:off x="8845956" y="5465619"/>
            <a:ext cx="359020" cy="292419"/>
          </a:xfrm>
          <a:prstGeom prst="rect">
            <a:avLst/>
          </a:prstGeom>
        </p:spPr>
      </p:pic>
      <p:cxnSp>
        <p:nvCxnSpPr>
          <p:cNvPr id="165" name="Gerader Verbinder 164">
            <a:extLst>
              <a:ext uri="{FF2B5EF4-FFF2-40B4-BE49-F238E27FC236}">
                <a16:creationId xmlns:a16="http://schemas.microsoft.com/office/drawing/2014/main" id="{75909316-9581-430A-AB74-212B8046C0ED}"/>
              </a:ext>
            </a:extLst>
          </p:cNvPr>
          <p:cNvCxnSpPr>
            <a:cxnSpLocks/>
          </p:cNvCxnSpPr>
          <p:nvPr/>
        </p:nvCxnSpPr>
        <p:spPr>
          <a:xfrm>
            <a:off x="9045614" y="5110430"/>
            <a:ext cx="0" cy="333721"/>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8" name="Textfeld 167">
            <a:extLst>
              <a:ext uri="{FF2B5EF4-FFF2-40B4-BE49-F238E27FC236}">
                <a16:creationId xmlns:a16="http://schemas.microsoft.com/office/drawing/2014/main" id="{BE889AF4-D473-47A1-85D0-54BBCF52935C}"/>
              </a:ext>
            </a:extLst>
          </p:cNvPr>
          <p:cNvSpPr txBox="1"/>
          <p:nvPr/>
        </p:nvSpPr>
        <p:spPr>
          <a:xfrm>
            <a:off x="236635" y="6570874"/>
            <a:ext cx="11306689" cy="107722"/>
          </a:xfrm>
          <a:prstGeom prst="rect">
            <a:avLst/>
          </a:prstGeom>
          <a:solidFill>
            <a:schemeClr val="bg1"/>
          </a:solidFill>
        </p:spPr>
        <p:txBody>
          <a:bodyPr wrap="square" lIns="0" tIns="0" rIns="0" bIns="0" rtlCol="0">
            <a:spAutoFit/>
          </a:bodyPr>
          <a:lstStyle/>
          <a:p>
            <a:pPr>
              <a:tabLst>
                <a:tab pos="2514600" algn="l"/>
                <a:tab pos="6461125" algn="l"/>
                <a:tab pos="11301413" algn="r"/>
              </a:tabLst>
            </a:pPr>
            <a:r>
              <a:rPr sz="700" dirty="0">
                <a:latin typeface="+mn-lt"/>
              </a:rPr>
              <a:t>Thomas Schulz / SK-PI	</a:t>
            </a:r>
            <a:r>
              <a:rPr sz="700" dirty="0"/>
              <a:t> Vertriebspräsentation_uebersicht_Ex-loesungen_PI.pptx </a:t>
            </a:r>
            <a:r>
              <a:rPr sz="700" dirty="0">
                <a:latin typeface="+mn-lt"/>
              </a:rPr>
              <a:t>	6 August 2018	Page</a:t>
            </a:r>
          </a:p>
        </p:txBody>
      </p:sp>
    </p:spTree>
    <p:extLst>
      <p:ext uri="{BB962C8B-B14F-4D97-AF65-F5344CB8AC3E}">
        <p14:creationId xmlns:p14="http://schemas.microsoft.com/office/powerpoint/2010/main" val="3487086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hteck 214">
            <a:extLst>
              <a:ext uri="{FF2B5EF4-FFF2-40B4-BE49-F238E27FC236}">
                <a16:creationId xmlns:a16="http://schemas.microsoft.com/office/drawing/2014/main" id="{570CBEC7-51F1-482A-8BDE-5866E3BC4AAE}"/>
              </a:ext>
            </a:extLst>
          </p:cNvPr>
          <p:cNvSpPr/>
          <p:nvPr/>
        </p:nvSpPr>
        <p:spPr>
          <a:xfrm>
            <a:off x="1054540" y="3479995"/>
            <a:ext cx="10692246" cy="3020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30" name="Rechteck 29">
            <a:extLst>
              <a:ext uri="{FF2B5EF4-FFF2-40B4-BE49-F238E27FC236}">
                <a16:creationId xmlns:a16="http://schemas.microsoft.com/office/drawing/2014/main" id="{21F52881-1BF0-4275-91C7-FCAD082F28F1}"/>
              </a:ext>
            </a:extLst>
          </p:cNvPr>
          <p:cNvSpPr/>
          <p:nvPr/>
        </p:nvSpPr>
        <p:spPr>
          <a:xfrm>
            <a:off x="1054540" y="2704392"/>
            <a:ext cx="1055252" cy="7835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29" name="Rechteck 128">
            <a:extLst>
              <a:ext uri="{FF2B5EF4-FFF2-40B4-BE49-F238E27FC236}">
                <a16:creationId xmlns:a16="http://schemas.microsoft.com/office/drawing/2014/main" id="{387876FF-B55A-46B7-8330-AB4EDF5BB8E8}"/>
              </a:ext>
            </a:extLst>
          </p:cNvPr>
          <p:cNvSpPr/>
          <p:nvPr/>
        </p:nvSpPr>
        <p:spPr>
          <a:xfrm>
            <a:off x="1070751" y="2714904"/>
            <a:ext cx="976831" cy="583927"/>
          </a:xfrm>
          <a:prstGeom prst="rect">
            <a:avLst/>
          </a:prstGeom>
          <a:solidFill>
            <a:schemeClr val="accent2">
              <a:lumMod val="20000"/>
              <a:lumOff val="80000"/>
            </a:schemeClr>
          </a:solidFill>
          <a:ln w="127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pic>
        <p:nvPicPr>
          <p:cNvPr id="172" name="Picture 3">
            <a:extLst>
              <a:ext uri="{FF2B5EF4-FFF2-40B4-BE49-F238E27FC236}">
                <a16:creationId xmlns:a16="http://schemas.microsoft.com/office/drawing/2014/main" id="{E5042771-444B-42F5-882D-AA6E9C977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649" y="4035351"/>
            <a:ext cx="1768345" cy="622821"/>
          </a:xfrm>
          <a:prstGeom prst="rect">
            <a:avLst/>
          </a:prstGeom>
        </p:spPr>
      </p:pic>
      <p:graphicFrame>
        <p:nvGraphicFramePr>
          <p:cNvPr id="3" name="Objekt 2" hidden="1">
            <a:extLst>
              <a:ext uri="{FF2B5EF4-FFF2-40B4-BE49-F238E27FC236}">
                <a16:creationId xmlns:a16="http://schemas.microsoft.com/office/drawing/2014/main" id="{D66D7493-DD87-44B6-A0BF-F3B98ED23CD2}"/>
              </a:ext>
            </a:extLst>
          </p:cNvPr>
          <p:cNvGraphicFramePr>
            <a:graphicFrameLocks noChangeAspect="1"/>
          </p:cNvGraphicFramePr>
          <p:nvPr>
            <p:custDataLst>
              <p:tags r:id="rId1"/>
            </p:custDataLst>
          </p:nvPr>
        </p:nvGraphicFramePr>
        <p:xfrm>
          <a:off x="7938" y="1588"/>
          <a:ext cx="1588" cy="1588"/>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3" name="Objekt 2" hidden="1">
                        <a:extLst>
                          <a:ext uri="{FF2B5EF4-FFF2-40B4-BE49-F238E27FC236}">
                            <a16:creationId xmlns:a16="http://schemas.microsoft.com/office/drawing/2014/main" id="{D66D7493-DD87-44B6-A0BF-F3B98ED23CD2}"/>
                          </a:ext>
                        </a:extLst>
                      </p:cNvPr>
                      <p:cNvPicPr/>
                      <p:nvPr/>
                    </p:nvPicPr>
                    <p:blipFill>
                      <a:blip r:embed="rId6"/>
                      <a:stretch>
                        <a:fillRect/>
                      </a:stretch>
                    </p:blipFill>
                    <p:spPr>
                      <a:xfrm>
                        <a:off x="7938" y="1588"/>
                        <a:ext cx="1588" cy="1588"/>
                      </a:xfrm>
                      <a:prstGeom prst="rect">
                        <a:avLst/>
                      </a:prstGeom>
                    </p:spPr>
                  </p:pic>
                </p:oleObj>
              </mc:Fallback>
            </mc:AlternateContent>
          </a:graphicData>
        </a:graphic>
      </p:graphicFrame>
      <p:cxnSp>
        <p:nvCxnSpPr>
          <p:cNvPr id="38" name="Gerade Verbindung 30">
            <a:extLst>
              <a:ext uri="{FF2B5EF4-FFF2-40B4-BE49-F238E27FC236}">
                <a16:creationId xmlns:a16="http://schemas.microsoft.com/office/drawing/2014/main" id="{3EAE1867-39D9-4665-8D97-0078A11FC00B}"/>
              </a:ext>
            </a:extLst>
          </p:cNvPr>
          <p:cNvCxnSpPr>
            <a:cxnSpLocks/>
          </p:cNvCxnSpPr>
          <p:nvPr/>
        </p:nvCxnSpPr>
        <p:spPr>
          <a:xfrm>
            <a:off x="241974" y="2201453"/>
            <a:ext cx="11428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Gerade Verbindung 30">
            <a:extLst>
              <a:ext uri="{FF2B5EF4-FFF2-40B4-BE49-F238E27FC236}">
                <a16:creationId xmlns:a16="http://schemas.microsoft.com/office/drawing/2014/main" id="{E4B65133-6B51-49FF-A2CC-85FE40574C04}"/>
              </a:ext>
            </a:extLst>
          </p:cNvPr>
          <p:cNvCxnSpPr>
            <a:cxnSpLocks/>
          </p:cNvCxnSpPr>
          <p:nvPr/>
        </p:nvCxnSpPr>
        <p:spPr>
          <a:xfrm>
            <a:off x="257064" y="2608622"/>
            <a:ext cx="114132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0" name="Gerade Verbindung 28">
            <a:extLst>
              <a:ext uri="{FF2B5EF4-FFF2-40B4-BE49-F238E27FC236}">
                <a16:creationId xmlns:a16="http://schemas.microsoft.com/office/drawing/2014/main" id="{7A33E845-4740-4BE1-B89B-236A7CF6E748}"/>
              </a:ext>
            </a:extLst>
          </p:cNvPr>
          <p:cNvCxnSpPr>
            <a:cxnSpLocks/>
          </p:cNvCxnSpPr>
          <p:nvPr/>
        </p:nvCxnSpPr>
        <p:spPr>
          <a:xfrm flipV="1">
            <a:off x="241302" y="4444826"/>
            <a:ext cx="1142903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Gerade Verbindung 28">
            <a:extLst>
              <a:ext uri="{FF2B5EF4-FFF2-40B4-BE49-F238E27FC236}">
                <a16:creationId xmlns:a16="http://schemas.microsoft.com/office/drawing/2014/main" id="{AF77BAD6-E505-453F-9F34-3124788FD76E}"/>
              </a:ext>
            </a:extLst>
          </p:cNvPr>
          <p:cNvCxnSpPr>
            <a:cxnSpLocks/>
          </p:cNvCxnSpPr>
          <p:nvPr/>
        </p:nvCxnSpPr>
        <p:spPr>
          <a:xfrm flipV="1">
            <a:off x="241300" y="5307800"/>
            <a:ext cx="1142903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F650E0C9-EED1-423D-9AF1-F6ED1AD6D75F}"/>
              </a:ext>
            </a:extLst>
          </p:cNvPr>
          <p:cNvSpPr txBox="1"/>
          <p:nvPr/>
        </p:nvSpPr>
        <p:spPr>
          <a:xfrm>
            <a:off x="275605" y="1747803"/>
            <a:ext cx="335605" cy="462627"/>
          </a:xfrm>
          <a:prstGeom prst="rect">
            <a:avLst/>
          </a:prstGeom>
          <a:noFill/>
        </p:spPr>
        <p:txBody>
          <a:bodyPr vert="vert270" wrap="none" rtlCol="0" anchor="ctr" anchorCtr="1">
            <a:spAutoFit/>
          </a:bodyPr>
          <a:lstStyle/>
          <a:p>
            <a:r>
              <a:rPr sz="981" b="1"/>
              <a:t>SCADA</a:t>
            </a:r>
          </a:p>
        </p:txBody>
      </p:sp>
      <p:sp>
        <p:nvSpPr>
          <p:cNvPr id="39" name="Textfeld 38">
            <a:extLst>
              <a:ext uri="{FF2B5EF4-FFF2-40B4-BE49-F238E27FC236}">
                <a16:creationId xmlns:a16="http://schemas.microsoft.com/office/drawing/2014/main" id="{B6F316C7-D935-49C9-8BB1-9430BD0E4359}"/>
              </a:ext>
            </a:extLst>
          </p:cNvPr>
          <p:cNvSpPr txBox="1"/>
          <p:nvPr/>
        </p:nvSpPr>
        <p:spPr>
          <a:xfrm>
            <a:off x="277304" y="2210429"/>
            <a:ext cx="329312" cy="396840"/>
          </a:xfrm>
          <a:prstGeom prst="rect">
            <a:avLst/>
          </a:prstGeom>
          <a:noFill/>
        </p:spPr>
        <p:txBody>
          <a:bodyPr vert="vert270" wrap="square" rtlCol="0" anchor="t" anchorCtr="1">
            <a:spAutoFit/>
          </a:bodyPr>
          <a:lstStyle/>
          <a:p>
            <a:r>
              <a:rPr sz="981" b="1"/>
              <a:t>HMI</a:t>
            </a:r>
          </a:p>
        </p:txBody>
      </p:sp>
      <p:sp>
        <p:nvSpPr>
          <p:cNvPr id="41" name="Textfeld 40">
            <a:extLst>
              <a:ext uri="{FF2B5EF4-FFF2-40B4-BE49-F238E27FC236}">
                <a16:creationId xmlns:a16="http://schemas.microsoft.com/office/drawing/2014/main" id="{7837D13E-4F4D-4154-BAB9-2F5D4EF0F2D3}"/>
              </a:ext>
            </a:extLst>
          </p:cNvPr>
          <p:cNvSpPr txBox="1"/>
          <p:nvPr/>
        </p:nvSpPr>
        <p:spPr>
          <a:xfrm>
            <a:off x="279037" y="2621408"/>
            <a:ext cx="335605" cy="705711"/>
          </a:xfrm>
          <a:prstGeom prst="rect">
            <a:avLst/>
          </a:prstGeom>
          <a:noFill/>
        </p:spPr>
        <p:txBody>
          <a:bodyPr vert="vert270" wrap="square" rtlCol="0" anchor="ctr" anchorCtr="1">
            <a:spAutoFit/>
          </a:bodyPr>
          <a:lstStyle/>
          <a:p>
            <a:r>
              <a:rPr sz="981" b="1"/>
              <a:t>PLC/CTRL</a:t>
            </a:r>
          </a:p>
        </p:txBody>
      </p:sp>
      <p:cxnSp>
        <p:nvCxnSpPr>
          <p:cNvPr id="42" name="Gerade Verbindung 30">
            <a:extLst>
              <a:ext uri="{FF2B5EF4-FFF2-40B4-BE49-F238E27FC236}">
                <a16:creationId xmlns:a16="http://schemas.microsoft.com/office/drawing/2014/main" id="{6570D9EC-6C86-4B27-ADA4-8A29F40164DC}"/>
              </a:ext>
            </a:extLst>
          </p:cNvPr>
          <p:cNvCxnSpPr>
            <a:cxnSpLocks/>
          </p:cNvCxnSpPr>
          <p:nvPr/>
        </p:nvCxnSpPr>
        <p:spPr>
          <a:xfrm>
            <a:off x="241974" y="3340137"/>
            <a:ext cx="11428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3A92E0EE-570C-4A45-B259-21BE4130B04F}"/>
              </a:ext>
            </a:extLst>
          </p:cNvPr>
          <p:cNvSpPr txBox="1"/>
          <p:nvPr/>
        </p:nvSpPr>
        <p:spPr>
          <a:xfrm>
            <a:off x="275540" y="3340137"/>
            <a:ext cx="365934" cy="1966284"/>
          </a:xfrm>
          <a:prstGeom prst="rect">
            <a:avLst/>
          </a:prstGeom>
          <a:noFill/>
        </p:spPr>
        <p:txBody>
          <a:bodyPr vert="vert270" wrap="square" rtlCol="0" anchor="ctr" anchorCtr="1">
            <a:spAutoFit/>
          </a:bodyPr>
          <a:lstStyle/>
          <a:p>
            <a:r>
              <a:rPr sz="1178" b="1"/>
              <a:t>VT                    RIO</a:t>
            </a:r>
          </a:p>
        </p:txBody>
      </p:sp>
      <p:sp>
        <p:nvSpPr>
          <p:cNvPr id="44" name="Textfeld 43">
            <a:extLst>
              <a:ext uri="{FF2B5EF4-FFF2-40B4-BE49-F238E27FC236}">
                <a16:creationId xmlns:a16="http://schemas.microsoft.com/office/drawing/2014/main" id="{0703F8B6-D26B-4C38-80B1-C42C6D6F652F}"/>
              </a:ext>
            </a:extLst>
          </p:cNvPr>
          <p:cNvSpPr txBox="1"/>
          <p:nvPr/>
        </p:nvSpPr>
        <p:spPr>
          <a:xfrm>
            <a:off x="275540" y="5306422"/>
            <a:ext cx="365934" cy="1199245"/>
          </a:xfrm>
          <a:prstGeom prst="rect">
            <a:avLst/>
          </a:prstGeom>
          <a:noFill/>
        </p:spPr>
        <p:txBody>
          <a:bodyPr vert="vert270" wrap="square" rtlCol="0" anchor="ctr" anchorCtr="1">
            <a:spAutoFit/>
          </a:bodyPr>
          <a:lstStyle/>
          <a:p>
            <a:r>
              <a:rPr sz="1178" b="1"/>
              <a:t>FIELD</a:t>
            </a:r>
          </a:p>
        </p:txBody>
      </p:sp>
      <p:sp>
        <p:nvSpPr>
          <p:cNvPr id="47" name="Gleichschenkliges Dreieck 46">
            <a:extLst>
              <a:ext uri="{FF2B5EF4-FFF2-40B4-BE49-F238E27FC236}">
                <a16:creationId xmlns:a16="http://schemas.microsoft.com/office/drawing/2014/main" id="{FB541FF9-E81E-4539-A305-2A4BBC918F61}"/>
              </a:ext>
            </a:extLst>
          </p:cNvPr>
          <p:cNvSpPr/>
          <p:nvPr/>
        </p:nvSpPr>
        <p:spPr>
          <a:xfrm>
            <a:off x="561330" y="1751756"/>
            <a:ext cx="493210" cy="4753910"/>
          </a:xfrm>
          <a:prstGeom prst="triangle">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sz="1570"/>
              <a:t>        Automation pyramid</a:t>
            </a:r>
          </a:p>
        </p:txBody>
      </p:sp>
      <p:sp>
        <p:nvSpPr>
          <p:cNvPr id="51" name="Left Brace 273">
            <a:extLst>
              <a:ext uri="{FF2B5EF4-FFF2-40B4-BE49-F238E27FC236}">
                <a16:creationId xmlns:a16="http://schemas.microsoft.com/office/drawing/2014/main" id="{4EA9CBB9-C6F4-489C-AFE4-F170C62DD451}"/>
              </a:ext>
            </a:extLst>
          </p:cNvPr>
          <p:cNvSpPr/>
          <p:nvPr/>
        </p:nvSpPr>
        <p:spPr>
          <a:xfrm rot="5400000">
            <a:off x="5421622" y="-183026"/>
            <a:ext cx="185347" cy="3882147"/>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52" name="Textfeld 366">
            <a:extLst>
              <a:ext uri="{FF2B5EF4-FFF2-40B4-BE49-F238E27FC236}">
                <a16:creationId xmlns:a16="http://schemas.microsoft.com/office/drawing/2014/main" id="{3622C280-2F34-42EF-8A8E-82BFAAFE3ED2}"/>
              </a:ext>
            </a:extLst>
          </p:cNvPr>
          <p:cNvSpPr txBox="1"/>
          <p:nvPr/>
        </p:nvSpPr>
        <p:spPr>
          <a:xfrm>
            <a:off x="3982818" y="1531367"/>
            <a:ext cx="3095814"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PLC with remote I/O</a:t>
            </a:r>
          </a:p>
        </p:txBody>
      </p:sp>
      <p:cxnSp>
        <p:nvCxnSpPr>
          <p:cNvPr id="55" name="Gerader Verbinder 54">
            <a:extLst>
              <a:ext uri="{FF2B5EF4-FFF2-40B4-BE49-F238E27FC236}">
                <a16:creationId xmlns:a16="http://schemas.microsoft.com/office/drawing/2014/main" id="{5AC631F4-8311-470B-A2B1-BD579E52A61A}"/>
              </a:ext>
            </a:extLst>
          </p:cNvPr>
          <p:cNvCxnSpPr/>
          <p:nvPr/>
        </p:nvCxnSpPr>
        <p:spPr>
          <a:xfrm>
            <a:off x="5398580" y="3140286"/>
            <a:ext cx="0" cy="198895"/>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6" name="Gruppieren 372">
            <a:extLst>
              <a:ext uri="{FF2B5EF4-FFF2-40B4-BE49-F238E27FC236}">
                <a16:creationId xmlns:a16="http://schemas.microsoft.com/office/drawing/2014/main" id="{241E5E7C-4C3D-4A59-9715-E460B0625DAA}"/>
              </a:ext>
            </a:extLst>
          </p:cNvPr>
          <p:cNvGrpSpPr/>
          <p:nvPr/>
        </p:nvGrpSpPr>
        <p:grpSpPr>
          <a:xfrm>
            <a:off x="3580745" y="3278340"/>
            <a:ext cx="3874625" cy="143438"/>
            <a:chOff x="276022" y="2804680"/>
            <a:chExt cx="14542415" cy="105390"/>
          </a:xfrm>
        </p:grpSpPr>
        <p:sp>
          <p:nvSpPr>
            <p:cNvPr id="85" name="Rechteck 84">
              <a:extLst>
                <a:ext uri="{FF2B5EF4-FFF2-40B4-BE49-F238E27FC236}">
                  <a16:creationId xmlns:a16="http://schemas.microsoft.com/office/drawing/2014/main" id="{87132A8D-915F-4ACF-873E-E1105FB5127C}"/>
                </a:ext>
              </a:extLst>
            </p:cNvPr>
            <p:cNvSpPr/>
            <p:nvPr/>
          </p:nvSpPr>
          <p:spPr>
            <a:xfrm>
              <a:off x="276022" y="2804680"/>
              <a:ext cx="14542415" cy="105390"/>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785" b="1">
                  <a:solidFill>
                    <a:schemeClr val="bg1"/>
                  </a:solidFill>
                </a:rPr>
                <a:t>FIELDBUS</a:t>
              </a:r>
            </a:p>
          </p:txBody>
        </p:sp>
        <p:cxnSp>
          <p:nvCxnSpPr>
            <p:cNvPr id="86" name="Gerade Verbindung mit Pfeil 85">
              <a:extLst>
                <a:ext uri="{FF2B5EF4-FFF2-40B4-BE49-F238E27FC236}">
                  <a16:creationId xmlns:a16="http://schemas.microsoft.com/office/drawing/2014/main" id="{24E335C4-517B-427B-B4EF-FCEEB723E3AC}"/>
                </a:ext>
              </a:extLst>
            </p:cNvPr>
            <p:cNvCxnSpPr/>
            <p:nvPr/>
          </p:nvCxnSpPr>
          <p:spPr>
            <a:xfrm flipH="1">
              <a:off x="623710" y="2852936"/>
              <a:ext cx="2170921"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ADAAC259-D8B8-4EA2-B1C3-605CD8C23A55}"/>
                </a:ext>
              </a:extLst>
            </p:cNvPr>
            <p:cNvCxnSpPr/>
            <p:nvPr/>
          </p:nvCxnSpPr>
          <p:spPr>
            <a:xfrm>
              <a:off x="12848721" y="2853057"/>
              <a:ext cx="1707002"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8" name="Textfeld 366">
            <a:extLst>
              <a:ext uri="{FF2B5EF4-FFF2-40B4-BE49-F238E27FC236}">
                <a16:creationId xmlns:a16="http://schemas.microsoft.com/office/drawing/2014/main" id="{9722C601-C707-4A5F-AB8E-93B357935AF6}"/>
              </a:ext>
            </a:extLst>
          </p:cNvPr>
          <p:cNvSpPr txBox="1"/>
          <p:nvPr/>
        </p:nvSpPr>
        <p:spPr>
          <a:xfrm>
            <a:off x="7621845" y="3587717"/>
            <a:ext cx="563928"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785" b="1">
                <a:solidFill>
                  <a:srgbClr val="0070C0"/>
                </a:solidFill>
              </a:rPr>
              <a:t>CPX/MPA</a:t>
            </a:r>
          </a:p>
        </p:txBody>
      </p:sp>
      <p:cxnSp>
        <p:nvCxnSpPr>
          <p:cNvPr id="60" name="Gerader Verbinder 191">
            <a:extLst>
              <a:ext uri="{FF2B5EF4-FFF2-40B4-BE49-F238E27FC236}">
                <a16:creationId xmlns:a16="http://schemas.microsoft.com/office/drawing/2014/main" id="{40DF2406-7293-4A8A-A5EC-4F0560928774}"/>
              </a:ext>
            </a:extLst>
          </p:cNvPr>
          <p:cNvCxnSpPr>
            <a:cxnSpLocks/>
          </p:cNvCxnSpPr>
          <p:nvPr/>
        </p:nvCxnSpPr>
        <p:spPr>
          <a:xfrm flipH="1">
            <a:off x="6249263" y="3395675"/>
            <a:ext cx="3692" cy="837667"/>
          </a:xfrm>
          <a:prstGeom prst="line">
            <a:avLst/>
          </a:prstGeom>
          <a:ln w="22225">
            <a:solidFill>
              <a:schemeClr val="accent1"/>
            </a:solidFill>
            <a:headEnd type="none"/>
          </a:ln>
        </p:spPr>
        <p:style>
          <a:lnRef idx="1">
            <a:schemeClr val="accent1"/>
          </a:lnRef>
          <a:fillRef idx="0">
            <a:schemeClr val="accent1"/>
          </a:fillRef>
          <a:effectRef idx="0">
            <a:schemeClr val="accent1"/>
          </a:effectRef>
          <a:fontRef idx="minor">
            <a:schemeClr val="tx1"/>
          </a:fontRef>
        </p:style>
      </p:cxnSp>
      <p:cxnSp>
        <p:nvCxnSpPr>
          <p:cNvPr id="64" name="Gerader Verbinder 165">
            <a:extLst>
              <a:ext uri="{FF2B5EF4-FFF2-40B4-BE49-F238E27FC236}">
                <a16:creationId xmlns:a16="http://schemas.microsoft.com/office/drawing/2014/main" id="{E465DA1D-56AE-4BC5-AC25-FA5AE84B01E1}"/>
              </a:ext>
            </a:extLst>
          </p:cNvPr>
          <p:cNvCxnSpPr/>
          <p:nvPr/>
        </p:nvCxnSpPr>
        <p:spPr>
          <a:xfrm>
            <a:off x="5363251" y="2442596"/>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Gerader Verbinder 169">
            <a:extLst>
              <a:ext uri="{FF2B5EF4-FFF2-40B4-BE49-F238E27FC236}">
                <a16:creationId xmlns:a16="http://schemas.microsoft.com/office/drawing/2014/main" id="{39540441-CF37-4BB9-A9C6-A36CF02C3281}"/>
              </a:ext>
            </a:extLst>
          </p:cNvPr>
          <p:cNvCxnSpPr/>
          <p:nvPr/>
        </p:nvCxnSpPr>
        <p:spPr>
          <a:xfrm>
            <a:off x="5363251" y="2639111"/>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pic>
        <p:nvPicPr>
          <p:cNvPr id="66" name="Picture 4" descr="http://adewww27.de.festo.net/CFMediaLib/cgi-bin/cgiWebLinkImage.exe/16144u_4.jpg?sid=3371880&amp;action=jpeg&amp;image=\\sdeu0048\DATA\i-automat\Foto-prod_2\16000-16999\preview\16144u_4.jpg">
            <a:extLst>
              <a:ext uri="{FF2B5EF4-FFF2-40B4-BE49-F238E27FC236}">
                <a16:creationId xmlns:a16="http://schemas.microsoft.com/office/drawing/2014/main" id="{463F9674-BB3C-49F2-A5CF-1BEA5EEFFDD6}"/>
              </a:ext>
            </a:extLst>
          </p:cNvPr>
          <p:cNvPicPr>
            <a:picLocks noChangeAspect="1" noChangeArrowheads="1"/>
          </p:cNvPicPr>
          <p:nvPr/>
        </p:nvPicPr>
        <p:blipFill>
          <a:blip r:embed="rId7" cstate="print"/>
          <a:srcRect/>
          <a:stretch>
            <a:fillRect/>
          </a:stretch>
        </p:blipFill>
        <p:spPr bwMode="auto">
          <a:xfrm>
            <a:off x="5248446" y="2240360"/>
            <a:ext cx="308029" cy="235624"/>
          </a:xfrm>
          <a:prstGeom prst="rect">
            <a:avLst/>
          </a:prstGeom>
          <a:noFill/>
        </p:spPr>
      </p:pic>
      <p:grpSp>
        <p:nvGrpSpPr>
          <p:cNvPr id="67" name="Gruppieren 372">
            <a:extLst>
              <a:ext uri="{FF2B5EF4-FFF2-40B4-BE49-F238E27FC236}">
                <a16:creationId xmlns:a16="http://schemas.microsoft.com/office/drawing/2014/main" id="{4211E37F-1708-48D0-8FA8-A73A92CC4BEE}"/>
              </a:ext>
            </a:extLst>
          </p:cNvPr>
          <p:cNvGrpSpPr/>
          <p:nvPr/>
        </p:nvGrpSpPr>
        <p:grpSpPr>
          <a:xfrm>
            <a:off x="5218663" y="2558082"/>
            <a:ext cx="925796" cy="122549"/>
            <a:chOff x="251535" y="2821566"/>
            <a:chExt cx="8628489" cy="108000"/>
          </a:xfrm>
        </p:grpSpPr>
        <p:sp>
          <p:nvSpPr>
            <p:cNvPr id="80" name="Rechteck 139">
              <a:extLst>
                <a:ext uri="{FF2B5EF4-FFF2-40B4-BE49-F238E27FC236}">
                  <a16:creationId xmlns:a16="http://schemas.microsoft.com/office/drawing/2014/main" id="{8B666712-1087-4734-B88D-E4C8013A956F}"/>
                </a:ext>
              </a:extLst>
            </p:cNvPr>
            <p:cNvSpPr/>
            <p:nvPr/>
          </p:nvSpPr>
          <p:spPr>
            <a:xfrm>
              <a:off x="276028" y="2821566"/>
              <a:ext cx="8603996" cy="1080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81" name="Gerade Verbindung mit Pfeil 140">
              <a:extLst>
                <a:ext uri="{FF2B5EF4-FFF2-40B4-BE49-F238E27FC236}">
                  <a16:creationId xmlns:a16="http://schemas.microsoft.com/office/drawing/2014/main" id="{60BB02BD-9D5C-40F1-A9D8-FF089059CC10}"/>
                </a:ext>
              </a:extLst>
            </p:cNvPr>
            <p:cNvCxnSpPr/>
            <p:nvPr/>
          </p:nvCxnSpPr>
          <p:spPr>
            <a:xfrm flipH="1">
              <a:off x="251535" y="2866107"/>
              <a:ext cx="1765232"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Gerade Verbindung mit Pfeil 141">
              <a:extLst>
                <a:ext uri="{FF2B5EF4-FFF2-40B4-BE49-F238E27FC236}">
                  <a16:creationId xmlns:a16="http://schemas.microsoft.com/office/drawing/2014/main" id="{30E108D9-BA13-4191-86AE-8DF7412A4834}"/>
                </a:ext>
              </a:extLst>
            </p:cNvPr>
            <p:cNvCxnSpPr/>
            <p:nvPr/>
          </p:nvCxnSpPr>
          <p:spPr>
            <a:xfrm>
              <a:off x="7085406" y="2866107"/>
              <a:ext cx="1772455"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8" descr="C:\Documents and Settings\madr\My Documents\Vorlagen\S7-300.gif">
            <a:extLst>
              <a:ext uri="{FF2B5EF4-FFF2-40B4-BE49-F238E27FC236}">
                <a16:creationId xmlns:a16="http://schemas.microsoft.com/office/drawing/2014/main" id="{26963EA2-AA36-4373-98F7-9FF3BF5D6748}"/>
              </a:ext>
            </a:extLst>
          </p:cNvPr>
          <p:cNvPicPr>
            <a:picLocks noChangeAspect="1" noChangeArrowheads="1"/>
          </p:cNvPicPr>
          <p:nvPr/>
        </p:nvPicPr>
        <p:blipFill>
          <a:blip r:embed="rId8" cstate="print"/>
          <a:srcRect/>
          <a:stretch>
            <a:fillRect/>
          </a:stretch>
        </p:blipFill>
        <p:spPr bwMode="auto">
          <a:xfrm>
            <a:off x="5214174" y="2714039"/>
            <a:ext cx="930284" cy="468529"/>
          </a:xfrm>
          <a:prstGeom prst="rect">
            <a:avLst/>
          </a:prstGeom>
          <a:noFill/>
          <a:ln w="9525">
            <a:noFill/>
            <a:miter lim="800000"/>
            <a:headEnd/>
            <a:tailEnd/>
          </a:ln>
        </p:spPr>
      </p:pic>
      <p:pic>
        <p:nvPicPr>
          <p:cNvPr id="71" name="Picture 12" descr="HART">
            <a:extLst>
              <a:ext uri="{FF2B5EF4-FFF2-40B4-BE49-F238E27FC236}">
                <a16:creationId xmlns:a16="http://schemas.microsoft.com/office/drawing/2014/main" id="{C8AB3667-F5A9-41E0-9415-1FAEE1C499C2}"/>
              </a:ext>
            </a:extLst>
          </p:cNvPr>
          <p:cNvPicPr>
            <a:picLocks noChangeAspect="1" noChangeArrowheads="1"/>
          </p:cNvPicPr>
          <p:nvPr/>
        </p:nvPicPr>
        <p:blipFill>
          <a:blip r:embed="rId9" cstate="print"/>
          <a:srcRect t="28421" b="48843"/>
          <a:stretch>
            <a:fillRect/>
          </a:stretch>
        </p:blipFill>
        <p:spPr bwMode="auto">
          <a:xfrm rot="16200000">
            <a:off x="9152467" y="4846239"/>
            <a:ext cx="311027" cy="52988"/>
          </a:xfrm>
          <a:prstGeom prst="rect">
            <a:avLst/>
          </a:prstGeom>
          <a:noFill/>
        </p:spPr>
      </p:pic>
      <p:sp>
        <p:nvSpPr>
          <p:cNvPr id="72" name="Textfeld 495">
            <a:extLst>
              <a:ext uri="{FF2B5EF4-FFF2-40B4-BE49-F238E27FC236}">
                <a16:creationId xmlns:a16="http://schemas.microsoft.com/office/drawing/2014/main" id="{0CEFD0A3-76B0-450A-87E8-73941DB9D0DE}"/>
              </a:ext>
            </a:extLst>
          </p:cNvPr>
          <p:cNvSpPr txBox="1"/>
          <p:nvPr/>
        </p:nvSpPr>
        <p:spPr>
          <a:xfrm>
            <a:off x="9503195" y="3589732"/>
            <a:ext cx="866120"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a:solidFill>
                  <a:srgbClr val="0070C0"/>
                </a:solidFill>
              </a:rPr>
              <a:t>CPX-CPX-P/MPA</a:t>
            </a:r>
          </a:p>
        </p:txBody>
      </p:sp>
      <p:pic>
        <p:nvPicPr>
          <p:cNvPr id="75" name="Grafik 79" descr="DFPD_20774u_12.jpg">
            <a:extLst>
              <a:ext uri="{FF2B5EF4-FFF2-40B4-BE49-F238E27FC236}">
                <a16:creationId xmlns:a16="http://schemas.microsoft.com/office/drawing/2014/main" id="{6476881E-B3FD-4528-9071-B769B16FF7FA}"/>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3366511" y="6015029"/>
            <a:ext cx="493422" cy="438596"/>
          </a:xfrm>
          <a:prstGeom prst="rect">
            <a:avLst/>
          </a:prstGeom>
        </p:spPr>
      </p:pic>
      <p:sp>
        <p:nvSpPr>
          <p:cNvPr id="89" name="Left Brace 275">
            <a:extLst>
              <a:ext uri="{FF2B5EF4-FFF2-40B4-BE49-F238E27FC236}">
                <a16:creationId xmlns:a16="http://schemas.microsoft.com/office/drawing/2014/main" id="{5F4500EE-5A40-4B76-A9E5-A2C99EF6575D}"/>
              </a:ext>
            </a:extLst>
          </p:cNvPr>
          <p:cNvSpPr/>
          <p:nvPr/>
        </p:nvSpPr>
        <p:spPr>
          <a:xfrm rot="5400000">
            <a:off x="9798078" y="560849"/>
            <a:ext cx="160305" cy="2381725"/>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90" name="Textfeld 366">
            <a:extLst>
              <a:ext uri="{FF2B5EF4-FFF2-40B4-BE49-F238E27FC236}">
                <a16:creationId xmlns:a16="http://schemas.microsoft.com/office/drawing/2014/main" id="{F52D4CB8-FE9F-44A5-AD1D-8330C47CA0C2}"/>
              </a:ext>
            </a:extLst>
          </p:cNvPr>
          <p:cNvSpPr txBox="1"/>
          <p:nvPr/>
        </p:nvSpPr>
        <p:spPr>
          <a:xfrm>
            <a:off x="8727984" y="1532657"/>
            <a:ext cx="2178091"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 with remote I/O</a:t>
            </a:r>
          </a:p>
        </p:txBody>
      </p:sp>
      <p:cxnSp>
        <p:nvCxnSpPr>
          <p:cNvPr id="99" name="Gerader Verbinder 191">
            <a:extLst>
              <a:ext uri="{FF2B5EF4-FFF2-40B4-BE49-F238E27FC236}">
                <a16:creationId xmlns:a16="http://schemas.microsoft.com/office/drawing/2014/main" id="{D6F6C919-073C-4D99-BDC5-51F0CCD4DB5C}"/>
              </a:ext>
            </a:extLst>
          </p:cNvPr>
          <p:cNvCxnSpPr>
            <a:cxnSpLocks/>
          </p:cNvCxnSpPr>
          <p:nvPr/>
        </p:nvCxnSpPr>
        <p:spPr>
          <a:xfrm>
            <a:off x="9003403" y="3367277"/>
            <a:ext cx="0" cy="668074"/>
          </a:xfrm>
          <a:prstGeom prst="line">
            <a:avLst/>
          </a:prstGeom>
          <a:ln w="22225">
            <a:solidFill>
              <a:schemeClr val="accent1"/>
            </a:solidFill>
            <a:headEnd type="none"/>
          </a:ln>
        </p:spPr>
        <p:style>
          <a:lnRef idx="1">
            <a:schemeClr val="accent1"/>
          </a:lnRef>
          <a:fillRef idx="0">
            <a:schemeClr val="accent1"/>
          </a:fillRef>
          <a:effectRef idx="0">
            <a:schemeClr val="accent1"/>
          </a:effectRef>
          <a:fontRef idx="minor">
            <a:schemeClr val="tx1"/>
          </a:fontRef>
        </p:style>
      </p:cxnSp>
      <p:pic>
        <p:nvPicPr>
          <p:cNvPr id="101" name="Grafik 15" descr="Laptop_DeltaV.png">
            <a:extLst>
              <a:ext uri="{FF2B5EF4-FFF2-40B4-BE49-F238E27FC236}">
                <a16:creationId xmlns:a16="http://schemas.microsoft.com/office/drawing/2014/main" id="{A96088A4-C97B-4DB1-B4BD-F7979724DC82}"/>
              </a:ext>
            </a:extLst>
          </p:cNvPr>
          <p:cNvPicPr>
            <a:picLocks noChangeAspect="1"/>
          </p:cNvPicPr>
          <p:nvPr/>
        </p:nvPicPr>
        <p:blipFill>
          <a:blip r:embed="rId11" cstate="print">
            <a:clrChange>
              <a:clrFrom>
                <a:srgbClr val="FFFFFF"/>
              </a:clrFrom>
              <a:clrTo>
                <a:srgbClr val="FFFFFF">
                  <a:alpha val="0"/>
                </a:srgbClr>
              </a:clrTo>
            </a:clrChange>
          </a:blip>
          <a:stretch>
            <a:fillRect/>
          </a:stretch>
        </p:blipFill>
        <p:spPr>
          <a:xfrm>
            <a:off x="9632860" y="1818554"/>
            <a:ext cx="490740" cy="321211"/>
          </a:xfrm>
          <a:prstGeom prst="rect">
            <a:avLst/>
          </a:prstGeom>
        </p:spPr>
      </p:pic>
      <p:cxnSp>
        <p:nvCxnSpPr>
          <p:cNvPr id="102" name="Gerader Verbinder 203">
            <a:extLst>
              <a:ext uri="{FF2B5EF4-FFF2-40B4-BE49-F238E27FC236}">
                <a16:creationId xmlns:a16="http://schemas.microsoft.com/office/drawing/2014/main" id="{47F32AF6-A21B-471C-AAE9-82F8FD9A681E}"/>
              </a:ext>
            </a:extLst>
          </p:cNvPr>
          <p:cNvCxnSpPr/>
          <p:nvPr/>
        </p:nvCxnSpPr>
        <p:spPr>
          <a:xfrm>
            <a:off x="9878230" y="2166253"/>
            <a:ext cx="0" cy="399541"/>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Gerader Verbinder 169">
            <a:extLst>
              <a:ext uri="{FF2B5EF4-FFF2-40B4-BE49-F238E27FC236}">
                <a16:creationId xmlns:a16="http://schemas.microsoft.com/office/drawing/2014/main" id="{6B7F0326-2A33-4716-90F6-D6D48F5FE39C}"/>
              </a:ext>
            </a:extLst>
          </p:cNvPr>
          <p:cNvCxnSpPr/>
          <p:nvPr/>
        </p:nvCxnSpPr>
        <p:spPr>
          <a:xfrm>
            <a:off x="9896998" y="2614590"/>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04" name="Gruppieren 372">
            <a:extLst>
              <a:ext uri="{FF2B5EF4-FFF2-40B4-BE49-F238E27FC236}">
                <a16:creationId xmlns:a16="http://schemas.microsoft.com/office/drawing/2014/main" id="{5B1195F3-83B4-4CB3-888F-A04FB20F6EEE}"/>
              </a:ext>
            </a:extLst>
          </p:cNvPr>
          <p:cNvGrpSpPr/>
          <p:nvPr/>
        </p:nvGrpSpPr>
        <p:grpSpPr>
          <a:xfrm>
            <a:off x="8687369" y="3269027"/>
            <a:ext cx="2410922" cy="152751"/>
            <a:chOff x="1396207" y="2804679"/>
            <a:chExt cx="7483817" cy="114631"/>
          </a:xfrm>
        </p:grpSpPr>
        <p:sp>
          <p:nvSpPr>
            <p:cNvPr id="114" name="Rechteck 153">
              <a:extLst>
                <a:ext uri="{FF2B5EF4-FFF2-40B4-BE49-F238E27FC236}">
                  <a16:creationId xmlns:a16="http://schemas.microsoft.com/office/drawing/2014/main" id="{8F4AA830-309C-4370-A43A-1F3B0FF1F33C}"/>
                </a:ext>
              </a:extLst>
            </p:cNvPr>
            <p:cNvSpPr/>
            <p:nvPr/>
          </p:nvSpPr>
          <p:spPr>
            <a:xfrm>
              <a:off x="1396207" y="2804679"/>
              <a:ext cx="7483817" cy="114631"/>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785" b="1">
                  <a:solidFill>
                    <a:schemeClr val="bg1"/>
                  </a:solidFill>
                </a:rPr>
                <a:t>FIELDBUS</a:t>
              </a:r>
            </a:p>
          </p:txBody>
        </p:sp>
        <p:cxnSp>
          <p:nvCxnSpPr>
            <p:cNvPr id="115" name="Gerade Verbindung mit Pfeil 154">
              <a:extLst>
                <a:ext uri="{FF2B5EF4-FFF2-40B4-BE49-F238E27FC236}">
                  <a16:creationId xmlns:a16="http://schemas.microsoft.com/office/drawing/2014/main" id="{9BFA7E43-BF02-4982-A293-858BFCE6B639}"/>
                </a:ext>
              </a:extLst>
            </p:cNvPr>
            <p:cNvCxnSpPr>
              <a:cxnSpLocks/>
            </p:cNvCxnSpPr>
            <p:nvPr/>
          </p:nvCxnSpPr>
          <p:spPr>
            <a:xfrm flipH="1">
              <a:off x="1601430" y="2858864"/>
              <a:ext cx="1935450"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6" name="Gerade Verbindung mit Pfeil 155">
              <a:extLst>
                <a:ext uri="{FF2B5EF4-FFF2-40B4-BE49-F238E27FC236}">
                  <a16:creationId xmlns:a16="http://schemas.microsoft.com/office/drawing/2014/main" id="{673A8191-C57C-4CE2-8A25-768F2C3241B9}"/>
                </a:ext>
              </a:extLst>
            </p:cNvPr>
            <p:cNvCxnSpPr/>
            <p:nvPr/>
          </p:nvCxnSpPr>
          <p:spPr>
            <a:xfrm>
              <a:off x="6906079" y="2858873"/>
              <a:ext cx="1707002"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05" name="Picture 13">
            <a:extLst>
              <a:ext uri="{FF2B5EF4-FFF2-40B4-BE49-F238E27FC236}">
                <a16:creationId xmlns:a16="http://schemas.microsoft.com/office/drawing/2014/main" id="{579931BE-72C6-4BE9-8DD0-D48181248A7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401214" y="2693457"/>
            <a:ext cx="742660" cy="637589"/>
          </a:xfrm>
          <a:prstGeom prst="rect">
            <a:avLst/>
          </a:prstGeom>
        </p:spPr>
      </p:pic>
      <p:grpSp>
        <p:nvGrpSpPr>
          <p:cNvPr id="106" name="Gruppieren 372">
            <a:extLst>
              <a:ext uri="{FF2B5EF4-FFF2-40B4-BE49-F238E27FC236}">
                <a16:creationId xmlns:a16="http://schemas.microsoft.com/office/drawing/2014/main" id="{16C52903-4C7E-456B-9805-E3CCE0FA24F3}"/>
              </a:ext>
            </a:extLst>
          </p:cNvPr>
          <p:cNvGrpSpPr/>
          <p:nvPr/>
        </p:nvGrpSpPr>
        <p:grpSpPr>
          <a:xfrm>
            <a:off x="8687370" y="2565794"/>
            <a:ext cx="2381724" cy="113909"/>
            <a:chOff x="751722" y="2826610"/>
            <a:chExt cx="8128302" cy="103310"/>
          </a:xfrm>
        </p:grpSpPr>
        <p:sp>
          <p:nvSpPr>
            <p:cNvPr id="111" name="Rechteck 110">
              <a:extLst>
                <a:ext uri="{FF2B5EF4-FFF2-40B4-BE49-F238E27FC236}">
                  <a16:creationId xmlns:a16="http://schemas.microsoft.com/office/drawing/2014/main" id="{77E194D4-6F87-4DF7-8128-57A6EBB515A2}"/>
                </a:ext>
              </a:extLst>
            </p:cNvPr>
            <p:cNvSpPr/>
            <p:nvPr/>
          </p:nvSpPr>
          <p:spPr>
            <a:xfrm>
              <a:off x="751722" y="2826610"/>
              <a:ext cx="8128302" cy="10331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112" name="Gerade Verbindung mit Pfeil 111">
              <a:extLst>
                <a:ext uri="{FF2B5EF4-FFF2-40B4-BE49-F238E27FC236}">
                  <a16:creationId xmlns:a16="http://schemas.microsoft.com/office/drawing/2014/main" id="{EE2F6807-8F43-4908-A79B-5F29977652AA}"/>
                </a:ext>
              </a:extLst>
            </p:cNvPr>
            <p:cNvCxnSpPr>
              <a:cxnSpLocks/>
            </p:cNvCxnSpPr>
            <p:nvPr/>
          </p:nvCxnSpPr>
          <p:spPr>
            <a:xfrm flipH="1" flipV="1">
              <a:off x="975327" y="2877743"/>
              <a:ext cx="2238180" cy="1219"/>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a:extLst>
                <a:ext uri="{FF2B5EF4-FFF2-40B4-BE49-F238E27FC236}">
                  <a16:creationId xmlns:a16="http://schemas.microsoft.com/office/drawing/2014/main" id="{D3532CAD-78C8-493A-9E61-69F5D584E975}"/>
                </a:ext>
              </a:extLst>
            </p:cNvPr>
            <p:cNvCxnSpPr>
              <a:cxnSpLocks/>
            </p:cNvCxnSpPr>
            <p:nvPr/>
          </p:nvCxnSpPr>
          <p:spPr>
            <a:xfrm flipV="1">
              <a:off x="6255466" y="2877743"/>
              <a:ext cx="2257892" cy="1219"/>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uppieren 121">
            <a:extLst>
              <a:ext uri="{FF2B5EF4-FFF2-40B4-BE49-F238E27FC236}">
                <a16:creationId xmlns:a16="http://schemas.microsoft.com/office/drawing/2014/main" id="{3ED5FC70-A084-4550-899C-87AAE20F834B}"/>
              </a:ext>
            </a:extLst>
          </p:cNvPr>
          <p:cNvGrpSpPr/>
          <p:nvPr/>
        </p:nvGrpSpPr>
        <p:grpSpPr>
          <a:xfrm>
            <a:off x="1121992" y="1539267"/>
            <a:ext cx="883125" cy="1727017"/>
            <a:chOff x="979800" y="1568680"/>
            <a:chExt cx="900000" cy="1760018"/>
          </a:xfrm>
        </p:grpSpPr>
        <p:sp>
          <p:nvSpPr>
            <p:cNvPr id="123" name="Left Brace 27">
              <a:extLst>
                <a:ext uri="{FF2B5EF4-FFF2-40B4-BE49-F238E27FC236}">
                  <a16:creationId xmlns:a16="http://schemas.microsoft.com/office/drawing/2014/main" id="{F3702AB1-A45B-44AF-8B67-DB0F481B7361}"/>
                </a:ext>
              </a:extLst>
            </p:cNvPr>
            <p:cNvSpPr/>
            <p:nvPr/>
          </p:nvSpPr>
          <p:spPr>
            <a:xfrm rot="5400000">
              <a:off x="1349325" y="1328538"/>
              <a:ext cx="159811" cy="897126"/>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124" name="Textfeld 366">
              <a:extLst>
                <a:ext uri="{FF2B5EF4-FFF2-40B4-BE49-F238E27FC236}">
                  <a16:creationId xmlns:a16="http://schemas.microsoft.com/office/drawing/2014/main" id="{64A3EEFA-689F-4BF6-89E1-BAB4FF3F6A64}"/>
                </a:ext>
              </a:extLst>
            </p:cNvPr>
            <p:cNvSpPr txBox="1"/>
            <p:nvPr/>
          </p:nvSpPr>
          <p:spPr>
            <a:xfrm>
              <a:off x="980233" y="1568680"/>
              <a:ext cx="897994" cy="14114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 with local I/O</a:t>
              </a:r>
            </a:p>
          </p:txBody>
        </p:sp>
        <p:pic>
          <p:nvPicPr>
            <p:cNvPr id="125" name="Grafik 15" descr="Laptop_DeltaV.png">
              <a:extLst>
                <a:ext uri="{FF2B5EF4-FFF2-40B4-BE49-F238E27FC236}">
                  <a16:creationId xmlns:a16="http://schemas.microsoft.com/office/drawing/2014/main" id="{3F58D226-CF63-4C96-8178-98BBC7B2B05D}"/>
                </a:ext>
              </a:extLst>
            </p:cNvPr>
            <p:cNvPicPr>
              <a:picLocks noChangeAspect="1"/>
            </p:cNvPicPr>
            <p:nvPr/>
          </p:nvPicPr>
          <p:blipFill>
            <a:blip r:embed="rId11" cstate="print">
              <a:clrChange>
                <a:clrFrom>
                  <a:srgbClr val="FFFFFF"/>
                </a:clrFrom>
                <a:clrTo>
                  <a:srgbClr val="FFFFFF">
                    <a:alpha val="0"/>
                  </a:srgbClr>
                </a:clrTo>
              </a:clrChange>
            </a:blip>
            <a:stretch>
              <a:fillRect/>
            </a:stretch>
          </p:blipFill>
          <p:spPr>
            <a:xfrm>
              <a:off x="1115616" y="1837669"/>
              <a:ext cx="500117" cy="327349"/>
            </a:xfrm>
            <a:prstGeom prst="rect">
              <a:avLst/>
            </a:prstGeom>
          </p:spPr>
        </p:pic>
        <p:cxnSp>
          <p:nvCxnSpPr>
            <p:cNvPr id="126" name="Gerader Verbinder 125">
              <a:extLst>
                <a:ext uri="{FF2B5EF4-FFF2-40B4-BE49-F238E27FC236}">
                  <a16:creationId xmlns:a16="http://schemas.microsoft.com/office/drawing/2014/main" id="{BE7F4C73-8B7A-433E-B0BD-8ED774B4FCB2}"/>
                </a:ext>
              </a:extLst>
            </p:cNvPr>
            <p:cNvCxnSpPr/>
            <p:nvPr/>
          </p:nvCxnSpPr>
          <p:spPr>
            <a:xfrm>
              <a:off x="1367644" y="2657089"/>
              <a:ext cx="0" cy="20269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EF7F337-AF2C-4BD4-9F45-5966019CE0CA}"/>
                </a:ext>
              </a:extLst>
            </p:cNvPr>
            <p:cNvCxnSpPr/>
            <p:nvPr/>
          </p:nvCxnSpPr>
          <p:spPr>
            <a:xfrm flipH="1">
              <a:off x="1363595" y="2164388"/>
              <a:ext cx="4049" cy="441171"/>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8" name="Gruppieren 372">
              <a:extLst>
                <a:ext uri="{FF2B5EF4-FFF2-40B4-BE49-F238E27FC236}">
                  <a16:creationId xmlns:a16="http://schemas.microsoft.com/office/drawing/2014/main" id="{AD12D712-8750-46BF-B2FC-7B5D15AF994D}"/>
                </a:ext>
              </a:extLst>
            </p:cNvPr>
            <p:cNvGrpSpPr/>
            <p:nvPr/>
          </p:nvGrpSpPr>
          <p:grpSpPr>
            <a:xfrm>
              <a:off x="1098801" y="2608103"/>
              <a:ext cx="780999" cy="123748"/>
              <a:chOff x="251535" y="2825373"/>
              <a:chExt cx="8628489" cy="108000"/>
            </a:xfrm>
          </p:grpSpPr>
          <p:sp>
            <p:nvSpPr>
              <p:cNvPr id="135" name="Rechteck 134">
                <a:extLst>
                  <a:ext uri="{FF2B5EF4-FFF2-40B4-BE49-F238E27FC236}">
                    <a16:creationId xmlns:a16="http://schemas.microsoft.com/office/drawing/2014/main" id="{DB938CBA-15F6-4C59-B451-F415AEFDC3A6}"/>
                  </a:ext>
                </a:extLst>
              </p:cNvPr>
              <p:cNvSpPr/>
              <p:nvPr/>
            </p:nvSpPr>
            <p:spPr>
              <a:xfrm>
                <a:off x="276024" y="2825373"/>
                <a:ext cx="8604000" cy="1080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136" name="Gerade Verbindung mit Pfeil 135">
                <a:extLst>
                  <a:ext uri="{FF2B5EF4-FFF2-40B4-BE49-F238E27FC236}">
                    <a16:creationId xmlns:a16="http://schemas.microsoft.com/office/drawing/2014/main" id="{9C14FBA2-ED08-4783-A9E9-FF025E2D6711}"/>
                  </a:ext>
                </a:extLst>
              </p:cNvPr>
              <p:cNvCxnSpPr/>
              <p:nvPr/>
            </p:nvCxnSpPr>
            <p:spPr>
              <a:xfrm flipH="1">
                <a:off x="251535" y="2869329"/>
                <a:ext cx="1765226"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4C1B7FA3-1920-453F-8A44-470CC4131366}"/>
                  </a:ext>
                </a:extLst>
              </p:cNvPr>
              <p:cNvCxnSpPr/>
              <p:nvPr/>
            </p:nvCxnSpPr>
            <p:spPr>
              <a:xfrm>
                <a:off x="7085411" y="2869329"/>
                <a:ext cx="1772455"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132" name="Grafik 55" descr="Emerson_Controller_Profibus_IO.png">
              <a:extLst>
                <a:ext uri="{FF2B5EF4-FFF2-40B4-BE49-F238E27FC236}">
                  <a16:creationId xmlns:a16="http://schemas.microsoft.com/office/drawing/2014/main" id="{3BBF5C12-CE5F-44CE-A856-D12B576C7B9B}"/>
                </a:ext>
              </a:extLst>
            </p:cNvPr>
            <p:cNvPicPr>
              <a:picLocks noChangeAspect="1"/>
            </p:cNvPicPr>
            <p:nvPr/>
          </p:nvPicPr>
          <p:blipFill rotWithShape="1">
            <a:blip r:embed="rId13" cstate="print">
              <a:clrChange>
                <a:clrFrom>
                  <a:srgbClr val="FFFFFF"/>
                </a:clrFrom>
                <a:clrTo>
                  <a:srgbClr val="FFFFFF">
                    <a:alpha val="0"/>
                  </a:srgbClr>
                </a:clrTo>
              </a:clrChange>
            </a:blip>
            <a:srcRect l="1" r="50756"/>
            <a:stretch/>
          </p:blipFill>
          <p:spPr>
            <a:xfrm>
              <a:off x="979800" y="2746389"/>
              <a:ext cx="900000" cy="582309"/>
            </a:xfrm>
            <a:prstGeom prst="rect">
              <a:avLst/>
            </a:prstGeom>
          </p:spPr>
        </p:pic>
        <p:pic>
          <p:nvPicPr>
            <p:cNvPr id="134" name="Grafik 133">
              <a:extLst>
                <a:ext uri="{FF2B5EF4-FFF2-40B4-BE49-F238E27FC236}">
                  <a16:creationId xmlns:a16="http://schemas.microsoft.com/office/drawing/2014/main" id="{CD1EA37B-ADE5-46B6-BD51-30D81BBA36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5229" y="1857007"/>
              <a:ext cx="375723" cy="220164"/>
            </a:xfrm>
            <a:prstGeom prst="rect">
              <a:avLst/>
            </a:prstGeom>
          </p:spPr>
        </p:pic>
      </p:grpSp>
      <p:sp>
        <p:nvSpPr>
          <p:cNvPr id="185" name="Rectangle 7">
            <a:extLst>
              <a:ext uri="{FF2B5EF4-FFF2-40B4-BE49-F238E27FC236}">
                <a16:creationId xmlns:a16="http://schemas.microsoft.com/office/drawing/2014/main" id="{A76CA7F3-BA6B-4A9A-ADD9-9032BAA55E0C}"/>
              </a:ext>
            </a:extLst>
          </p:cNvPr>
          <p:cNvSpPr/>
          <p:nvPr/>
        </p:nvSpPr>
        <p:spPr>
          <a:xfrm>
            <a:off x="3713600" y="3629775"/>
            <a:ext cx="978103" cy="1428273"/>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0" dirty="0">
              <a:solidFill>
                <a:schemeClr val="tx1"/>
              </a:solidFill>
            </a:endParaRPr>
          </a:p>
        </p:txBody>
      </p:sp>
      <p:pic>
        <p:nvPicPr>
          <p:cNvPr id="186" name="Picture 265">
            <a:extLst>
              <a:ext uri="{FF2B5EF4-FFF2-40B4-BE49-F238E27FC236}">
                <a16:creationId xmlns:a16="http://schemas.microsoft.com/office/drawing/2014/main" id="{EB16DF8F-A320-45AB-9D93-D278302A7FD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224" y="3561032"/>
            <a:ext cx="1207047" cy="1664737"/>
          </a:xfrm>
          <a:prstGeom prst="rect">
            <a:avLst/>
          </a:prstGeom>
        </p:spPr>
      </p:pic>
      <p:sp>
        <p:nvSpPr>
          <p:cNvPr id="188" name="Textfeld 327">
            <a:extLst>
              <a:ext uri="{FF2B5EF4-FFF2-40B4-BE49-F238E27FC236}">
                <a16:creationId xmlns:a16="http://schemas.microsoft.com/office/drawing/2014/main" id="{C0308AA9-22FA-4B05-B74C-48A204085012}"/>
              </a:ext>
            </a:extLst>
          </p:cNvPr>
          <p:cNvSpPr txBox="1"/>
          <p:nvPr/>
        </p:nvSpPr>
        <p:spPr>
          <a:xfrm>
            <a:off x="3982818" y="3629149"/>
            <a:ext cx="548841"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dirty="0">
                <a:solidFill>
                  <a:srgbClr val="0070C0"/>
                </a:solidFill>
              </a:rPr>
              <a:t>CPX</a:t>
            </a:r>
            <a:r>
              <a:rPr lang="de-DE" sz="785" b="1" dirty="0">
                <a:solidFill>
                  <a:srgbClr val="0070C0"/>
                </a:solidFill>
              </a:rPr>
              <a:t> - VTUG</a:t>
            </a:r>
            <a:endParaRPr sz="785" b="1" dirty="0">
              <a:solidFill>
                <a:srgbClr val="0070C0"/>
              </a:solidFill>
            </a:endParaRPr>
          </a:p>
        </p:txBody>
      </p:sp>
      <p:cxnSp>
        <p:nvCxnSpPr>
          <p:cNvPr id="189" name="Gerader Verbinder 191">
            <a:extLst>
              <a:ext uri="{FF2B5EF4-FFF2-40B4-BE49-F238E27FC236}">
                <a16:creationId xmlns:a16="http://schemas.microsoft.com/office/drawing/2014/main" id="{E7F8EDBB-A18D-42B1-B3F2-614CD6EC9104}"/>
              </a:ext>
            </a:extLst>
          </p:cNvPr>
          <p:cNvCxnSpPr/>
          <p:nvPr/>
        </p:nvCxnSpPr>
        <p:spPr>
          <a:xfrm>
            <a:off x="3896999" y="3384610"/>
            <a:ext cx="0" cy="391791"/>
          </a:xfrm>
          <a:prstGeom prst="line">
            <a:avLst/>
          </a:prstGeom>
          <a:ln w="22225">
            <a:solidFill>
              <a:schemeClr val="accent1"/>
            </a:solidFill>
            <a:headEnd type="none"/>
          </a:ln>
        </p:spPr>
        <p:style>
          <a:lnRef idx="1">
            <a:schemeClr val="accent1"/>
          </a:lnRef>
          <a:fillRef idx="0">
            <a:schemeClr val="accent1"/>
          </a:fillRef>
          <a:effectRef idx="0">
            <a:schemeClr val="accent1"/>
          </a:effectRef>
          <a:fontRef idx="minor">
            <a:schemeClr val="tx1"/>
          </a:fontRef>
        </p:style>
      </p:cxnSp>
      <p:pic>
        <p:nvPicPr>
          <p:cNvPr id="205" name="Grafik 204">
            <a:extLst>
              <a:ext uri="{FF2B5EF4-FFF2-40B4-BE49-F238E27FC236}">
                <a16:creationId xmlns:a16="http://schemas.microsoft.com/office/drawing/2014/main" id="{8C356A62-A0CC-4FF5-9E9B-B05A7DFE6F2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1297381" y="5394473"/>
            <a:ext cx="384277" cy="391753"/>
          </a:xfrm>
          <a:prstGeom prst="rect">
            <a:avLst/>
          </a:prstGeom>
        </p:spPr>
      </p:pic>
      <p:sp>
        <p:nvSpPr>
          <p:cNvPr id="48" name="Textfeld 47">
            <a:extLst>
              <a:ext uri="{FF2B5EF4-FFF2-40B4-BE49-F238E27FC236}">
                <a16:creationId xmlns:a16="http://schemas.microsoft.com/office/drawing/2014/main" id="{AAA021B5-751D-4AF2-842A-042C409E20EF}"/>
              </a:ext>
            </a:extLst>
          </p:cNvPr>
          <p:cNvSpPr txBox="1"/>
          <p:nvPr/>
        </p:nvSpPr>
        <p:spPr>
          <a:xfrm>
            <a:off x="233933" y="688284"/>
            <a:ext cx="5084306" cy="584775"/>
          </a:xfrm>
          <a:prstGeom prst="rect">
            <a:avLst/>
          </a:prstGeom>
          <a:noFill/>
        </p:spPr>
        <p:txBody>
          <a:bodyPr wrap="square" rtlCol="0">
            <a:spAutoFit/>
          </a:bodyPr>
          <a:lstStyle/>
          <a:p>
            <a:r>
              <a:rPr sz="1600" b="1">
                <a:latin typeface="+mn-lt"/>
              </a:rPr>
              <a:t>Valve terminal/RIO installation in zone 2/22,</a:t>
            </a:r>
            <a:br>
              <a:rPr sz="1600" b="1">
                <a:latin typeface="+mn-lt"/>
              </a:rPr>
            </a:br>
            <a:r>
              <a:rPr sz="1600" b="1">
                <a:latin typeface="+mn-lt"/>
              </a:rPr>
              <a:t>control of electric field devices in zone 2/22</a:t>
            </a:r>
          </a:p>
        </p:txBody>
      </p:sp>
      <p:pic>
        <p:nvPicPr>
          <p:cNvPr id="160" name="Picture 13">
            <a:extLst>
              <a:ext uri="{FF2B5EF4-FFF2-40B4-BE49-F238E27FC236}">
                <a16:creationId xmlns:a16="http://schemas.microsoft.com/office/drawing/2014/main" id="{C2A1F3CA-B8DA-4B02-9BBA-CC937D4E3FFF}"/>
              </a:ext>
            </a:extLst>
          </p:cNvPr>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flipH="1">
            <a:off x="1769293" y="5487902"/>
            <a:ext cx="368905" cy="291605"/>
          </a:xfrm>
          <a:prstGeom prst="rect">
            <a:avLst/>
          </a:prstGeom>
          <a:noFill/>
          <a:ln w="9525">
            <a:noFill/>
            <a:miter lim="800000"/>
            <a:headEnd/>
            <a:tailEnd/>
          </a:ln>
        </p:spPr>
      </p:pic>
      <p:pic>
        <p:nvPicPr>
          <p:cNvPr id="14" name="Grafik 13">
            <a:extLst>
              <a:ext uri="{FF2B5EF4-FFF2-40B4-BE49-F238E27FC236}">
                <a16:creationId xmlns:a16="http://schemas.microsoft.com/office/drawing/2014/main" id="{A2D64CCD-B87D-4A13-97A7-8502D8F865A0}"/>
              </a:ext>
            </a:extLst>
          </p:cNvPr>
          <p:cNvPicPr>
            <a:picLocks noChangeAspect="1"/>
          </p:cNvPicPr>
          <p:nvPr/>
        </p:nvPicPr>
        <p:blipFill>
          <a:blip r:embed="rId19"/>
          <a:stretch>
            <a:fillRect/>
          </a:stretch>
        </p:blipFill>
        <p:spPr>
          <a:xfrm>
            <a:off x="3872933" y="6002651"/>
            <a:ext cx="578750" cy="450974"/>
          </a:xfrm>
          <a:prstGeom prst="rect">
            <a:avLst/>
          </a:prstGeom>
        </p:spPr>
      </p:pic>
      <p:pic>
        <p:nvPicPr>
          <p:cNvPr id="15" name="Grafik 14">
            <a:extLst>
              <a:ext uri="{FF2B5EF4-FFF2-40B4-BE49-F238E27FC236}">
                <a16:creationId xmlns:a16="http://schemas.microsoft.com/office/drawing/2014/main" id="{4FBA9CAE-8EDC-49B0-9196-B1A3A204B24D}"/>
              </a:ext>
            </a:extLst>
          </p:cNvPr>
          <p:cNvPicPr>
            <a:picLocks noChangeAspect="1"/>
          </p:cNvPicPr>
          <p:nvPr/>
        </p:nvPicPr>
        <p:blipFill>
          <a:blip r:embed="rId20"/>
          <a:stretch>
            <a:fillRect/>
          </a:stretch>
        </p:blipFill>
        <p:spPr>
          <a:xfrm>
            <a:off x="6116998" y="5933407"/>
            <a:ext cx="304826" cy="591363"/>
          </a:xfrm>
          <a:prstGeom prst="rect">
            <a:avLst/>
          </a:prstGeom>
        </p:spPr>
      </p:pic>
      <p:pic>
        <p:nvPicPr>
          <p:cNvPr id="16" name="Grafik 15">
            <a:extLst>
              <a:ext uri="{FF2B5EF4-FFF2-40B4-BE49-F238E27FC236}">
                <a16:creationId xmlns:a16="http://schemas.microsoft.com/office/drawing/2014/main" id="{570BCAA6-0590-41FD-9AB2-292794FD22F8}"/>
              </a:ext>
            </a:extLst>
          </p:cNvPr>
          <p:cNvPicPr>
            <a:picLocks noChangeAspect="1"/>
          </p:cNvPicPr>
          <p:nvPr/>
        </p:nvPicPr>
        <p:blipFill>
          <a:blip r:embed="rId21"/>
          <a:stretch>
            <a:fillRect/>
          </a:stretch>
        </p:blipFill>
        <p:spPr>
          <a:xfrm>
            <a:off x="6424643" y="5951075"/>
            <a:ext cx="458684" cy="554591"/>
          </a:xfrm>
          <a:prstGeom prst="rect">
            <a:avLst/>
          </a:prstGeom>
        </p:spPr>
      </p:pic>
      <p:pic>
        <p:nvPicPr>
          <p:cNvPr id="17" name="Grafik 16">
            <a:extLst>
              <a:ext uri="{FF2B5EF4-FFF2-40B4-BE49-F238E27FC236}">
                <a16:creationId xmlns:a16="http://schemas.microsoft.com/office/drawing/2014/main" id="{39FBB49E-F43B-45B8-909B-26249EBB1796}"/>
              </a:ext>
            </a:extLst>
          </p:cNvPr>
          <p:cNvPicPr>
            <a:picLocks noChangeAspect="1"/>
          </p:cNvPicPr>
          <p:nvPr/>
        </p:nvPicPr>
        <p:blipFill>
          <a:blip r:embed="rId22"/>
          <a:stretch>
            <a:fillRect/>
          </a:stretch>
        </p:blipFill>
        <p:spPr>
          <a:xfrm>
            <a:off x="6945162" y="6011392"/>
            <a:ext cx="219475" cy="487722"/>
          </a:xfrm>
          <a:prstGeom prst="rect">
            <a:avLst/>
          </a:prstGeom>
        </p:spPr>
      </p:pic>
      <p:sp>
        <p:nvSpPr>
          <p:cNvPr id="216" name="Textfeld 215">
            <a:extLst>
              <a:ext uri="{FF2B5EF4-FFF2-40B4-BE49-F238E27FC236}">
                <a16:creationId xmlns:a16="http://schemas.microsoft.com/office/drawing/2014/main" id="{0B1C2F61-A96D-4E3E-A7A2-ABB35CA8ED78}"/>
              </a:ext>
            </a:extLst>
          </p:cNvPr>
          <p:cNvSpPr txBox="1"/>
          <p:nvPr/>
        </p:nvSpPr>
        <p:spPr>
          <a:xfrm>
            <a:off x="10131860" y="5444151"/>
            <a:ext cx="1605207" cy="400110"/>
          </a:xfrm>
          <a:prstGeom prst="rect">
            <a:avLst/>
          </a:prstGeom>
          <a:noFill/>
        </p:spPr>
        <p:txBody>
          <a:bodyPr wrap="square" rtlCol="0">
            <a:spAutoFit/>
          </a:bodyPr>
          <a:lstStyle/>
          <a:p>
            <a:r>
              <a:rPr sz="1000" b="1"/>
              <a:t>Electric equipment in zone 2/22</a:t>
            </a:r>
          </a:p>
        </p:txBody>
      </p:sp>
      <p:cxnSp>
        <p:nvCxnSpPr>
          <p:cNvPr id="144" name="Verbinder: gewinkelt 143">
            <a:extLst>
              <a:ext uri="{FF2B5EF4-FFF2-40B4-BE49-F238E27FC236}">
                <a16:creationId xmlns:a16="http://schemas.microsoft.com/office/drawing/2014/main" id="{784542FA-F75A-4478-BEBA-DD20A8120DD0}"/>
              </a:ext>
            </a:extLst>
          </p:cNvPr>
          <p:cNvCxnSpPr>
            <a:cxnSpLocks/>
            <a:stCxn id="186" idx="2"/>
            <a:endCxn id="75" idx="0"/>
          </p:cNvCxnSpPr>
          <p:nvPr/>
        </p:nvCxnSpPr>
        <p:spPr>
          <a:xfrm rot="5400000">
            <a:off x="3500355" y="5338636"/>
            <a:ext cx="789260" cy="563526"/>
          </a:xfrm>
          <a:prstGeom prst="bentConnector3">
            <a:avLst>
              <a:gd name="adj1" fmla="val 71537"/>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66" name="Grafik 79" descr="DFPD_20774u_12.jpg">
            <a:extLst>
              <a:ext uri="{FF2B5EF4-FFF2-40B4-BE49-F238E27FC236}">
                <a16:creationId xmlns:a16="http://schemas.microsoft.com/office/drawing/2014/main" id="{4F82AC79-710D-475C-935C-25898C4822BB}"/>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8920045" y="5998539"/>
            <a:ext cx="530488" cy="471543"/>
          </a:xfrm>
          <a:prstGeom prst="rect">
            <a:avLst/>
          </a:prstGeom>
        </p:spPr>
      </p:pic>
      <p:pic>
        <p:nvPicPr>
          <p:cNvPr id="167" name="Grafik 166">
            <a:extLst>
              <a:ext uri="{FF2B5EF4-FFF2-40B4-BE49-F238E27FC236}">
                <a16:creationId xmlns:a16="http://schemas.microsoft.com/office/drawing/2014/main" id="{17D6AFED-66A4-4F2E-9623-E70FA2FAC34D}"/>
              </a:ext>
            </a:extLst>
          </p:cNvPr>
          <p:cNvPicPr>
            <a:picLocks noChangeAspect="1"/>
          </p:cNvPicPr>
          <p:nvPr/>
        </p:nvPicPr>
        <p:blipFill>
          <a:blip r:embed="rId19"/>
          <a:stretch>
            <a:fillRect/>
          </a:stretch>
        </p:blipFill>
        <p:spPr>
          <a:xfrm>
            <a:off x="9509635" y="6011431"/>
            <a:ext cx="622225" cy="484851"/>
          </a:xfrm>
          <a:prstGeom prst="rect">
            <a:avLst/>
          </a:prstGeom>
        </p:spPr>
      </p:pic>
      <p:cxnSp>
        <p:nvCxnSpPr>
          <p:cNvPr id="169" name="Verbinder: gewinkelt 168">
            <a:extLst>
              <a:ext uri="{FF2B5EF4-FFF2-40B4-BE49-F238E27FC236}">
                <a16:creationId xmlns:a16="http://schemas.microsoft.com/office/drawing/2014/main" id="{7F5B1EB8-BA8E-4F78-A834-29DD748A9E2C}"/>
              </a:ext>
            </a:extLst>
          </p:cNvPr>
          <p:cNvCxnSpPr>
            <a:cxnSpLocks/>
            <a:endCxn id="166" idx="0"/>
          </p:cNvCxnSpPr>
          <p:nvPr/>
        </p:nvCxnSpPr>
        <p:spPr>
          <a:xfrm rot="5400000">
            <a:off x="8954629" y="4865625"/>
            <a:ext cx="1363574" cy="902254"/>
          </a:xfrm>
          <a:prstGeom prst="bentConnector3">
            <a:avLst>
              <a:gd name="adj1" fmla="val 84088"/>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78"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0A233B2A-3FAD-462C-9E00-0485D00579BA}"/>
              </a:ext>
            </a:extLst>
          </p:cNvPr>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5318239" y="5528096"/>
            <a:ext cx="334855" cy="296962"/>
          </a:xfrm>
          <a:prstGeom prst="rect">
            <a:avLst/>
          </a:prstGeom>
          <a:noFill/>
        </p:spPr>
      </p:pic>
      <p:pic>
        <p:nvPicPr>
          <p:cNvPr id="179" name="Grafik 178">
            <a:extLst>
              <a:ext uri="{FF2B5EF4-FFF2-40B4-BE49-F238E27FC236}">
                <a16:creationId xmlns:a16="http://schemas.microsoft.com/office/drawing/2014/main" id="{A029C6FF-C14B-45C1-A59F-9B6670CC149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4464528" y="5493734"/>
            <a:ext cx="336466" cy="343012"/>
          </a:xfrm>
          <a:prstGeom prst="rect">
            <a:avLst/>
          </a:prstGeom>
        </p:spPr>
      </p:pic>
      <p:pic>
        <p:nvPicPr>
          <p:cNvPr id="181" name="Picture 13">
            <a:extLst>
              <a:ext uri="{FF2B5EF4-FFF2-40B4-BE49-F238E27FC236}">
                <a16:creationId xmlns:a16="http://schemas.microsoft.com/office/drawing/2014/main" id="{5F6DB5C5-016B-4964-9982-B9DC026A16C1}"/>
              </a:ext>
            </a:extLst>
          </p:cNvPr>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flipH="1">
            <a:off x="4876950" y="5540255"/>
            <a:ext cx="323007" cy="255324"/>
          </a:xfrm>
          <a:prstGeom prst="rect">
            <a:avLst/>
          </a:prstGeom>
          <a:noFill/>
          <a:ln w="9525">
            <a:noFill/>
            <a:miter lim="800000"/>
            <a:headEnd/>
            <a:tailEnd/>
          </a:ln>
        </p:spPr>
      </p:pic>
      <p:pic>
        <p:nvPicPr>
          <p:cNvPr id="182" name="Grafik 65" descr="Pressure_transmitter.png">
            <a:extLst>
              <a:ext uri="{FF2B5EF4-FFF2-40B4-BE49-F238E27FC236}">
                <a16:creationId xmlns:a16="http://schemas.microsoft.com/office/drawing/2014/main" id="{5C6E9353-9574-4224-9B75-CCB23C46094F}"/>
              </a:ext>
            </a:extLst>
          </p:cNvPr>
          <p:cNvPicPr>
            <a:picLocks noChangeAspect="1"/>
          </p:cNvPicPr>
          <p:nvPr/>
        </p:nvPicPr>
        <p:blipFill>
          <a:blip r:embed="rId24" cstate="print">
            <a:clrChange>
              <a:clrFrom>
                <a:srgbClr val="FFFFFF"/>
              </a:clrFrom>
              <a:clrTo>
                <a:srgbClr val="FFFFFF">
                  <a:alpha val="0"/>
                </a:srgbClr>
              </a:clrTo>
            </a:clrChange>
          </a:blip>
          <a:stretch>
            <a:fillRect/>
          </a:stretch>
        </p:blipFill>
        <p:spPr>
          <a:xfrm>
            <a:off x="5722556" y="5505618"/>
            <a:ext cx="248188" cy="314371"/>
          </a:xfrm>
          <a:prstGeom prst="rect">
            <a:avLst/>
          </a:prstGeom>
        </p:spPr>
      </p:pic>
      <p:pic>
        <p:nvPicPr>
          <p:cNvPr id="183"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84C8B038-AAEA-4AB6-BB83-F427E9EB5E46}"/>
              </a:ext>
            </a:extLst>
          </p:cNvPr>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7653096" y="5503855"/>
            <a:ext cx="334855" cy="296962"/>
          </a:xfrm>
          <a:prstGeom prst="rect">
            <a:avLst/>
          </a:prstGeom>
          <a:noFill/>
        </p:spPr>
      </p:pic>
      <p:pic>
        <p:nvPicPr>
          <p:cNvPr id="184" name="Grafik 183">
            <a:extLst>
              <a:ext uri="{FF2B5EF4-FFF2-40B4-BE49-F238E27FC236}">
                <a16:creationId xmlns:a16="http://schemas.microsoft.com/office/drawing/2014/main" id="{4F786AFD-57F0-406A-9F08-0F4ECBB4B92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7239721" y="5474857"/>
            <a:ext cx="336466" cy="343012"/>
          </a:xfrm>
          <a:prstGeom prst="rect">
            <a:avLst/>
          </a:prstGeom>
        </p:spPr>
      </p:pic>
      <p:pic>
        <p:nvPicPr>
          <p:cNvPr id="187" name="Picture 13">
            <a:extLst>
              <a:ext uri="{FF2B5EF4-FFF2-40B4-BE49-F238E27FC236}">
                <a16:creationId xmlns:a16="http://schemas.microsoft.com/office/drawing/2014/main" id="{4FE56CFB-4E9F-4D7F-9BC6-B1CF898B4125}"/>
              </a:ext>
            </a:extLst>
          </p:cNvPr>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flipH="1">
            <a:off x="8064158" y="5545788"/>
            <a:ext cx="323007" cy="255324"/>
          </a:xfrm>
          <a:prstGeom prst="rect">
            <a:avLst/>
          </a:prstGeom>
          <a:noFill/>
          <a:ln w="9525">
            <a:noFill/>
            <a:miter lim="800000"/>
            <a:headEnd/>
            <a:tailEnd/>
          </a:ln>
        </p:spPr>
      </p:pic>
      <p:pic>
        <p:nvPicPr>
          <p:cNvPr id="197" name="Grafik 65" descr="Pressure_transmitter.png">
            <a:extLst>
              <a:ext uri="{FF2B5EF4-FFF2-40B4-BE49-F238E27FC236}">
                <a16:creationId xmlns:a16="http://schemas.microsoft.com/office/drawing/2014/main" id="{F6DB847D-E0A2-4FF2-B958-FCF643A0B6D8}"/>
              </a:ext>
            </a:extLst>
          </p:cNvPr>
          <p:cNvPicPr>
            <a:picLocks noChangeAspect="1"/>
          </p:cNvPicPr>
          <p:nvPr/>
        </p:nvPicPr>
        <p:blipFill>
          <a:blip r:embed="rId24" cstate="print">
            <a:clrChange>
              <a:clrFrom>
                <a:srgbClr val="FFFFFF"/>
              </a:clrFrom>
              <a:clrTo>
                <a:srgbClr val="FFFFFF">
                  <a:alpha val="0"/>
                </a:srgbClr>
              </a:clrTo>
            </a:clrChange>
          </a:blip>
          <a:stretch>
            <a:fillRect/>
          </a:stretch>
        </p:blipFill>
        <p:spPr>
          <a:xfrm>
            <a:off x="8497749" y="5486741"/>
            <a:ext cx="248188" cy="314371"/>
          </a:xfrm>
          <a:prstGeom prst="rect">
            <a:avLst/>
          </a:prstGeom>
        </p:spPr>
      </p:pic>
      <p:cxnSp>
        <p:nvCxnSpPr>
          <p:cNvPr id="243" name="Verbinder: gewinkelt 242">
            <a:extLst>
              <a:ext uri="{FF2B5EF4-FFF2-40B4-BE49-F238E27FC236}">
                <a16:creationId xmlns:a16="http://schemas.microsoft.com/office/drawing/2014/main" id="{F5B0DE78-DFF9-4E0E-B059-92FB46ABB0C9}"/>
              </a:ext>
            </a:extLst>
          </p:cNvPr>
          <p:cNvCxnSpPr>
            <a:cxnSpLocks/>
            <a:endCxn id="15" idx="0"/>
          </p:cNvCxnSpPr>
          <p:nvPr/>
        </p:nvCxnSpPr>
        <p:spPr>
          <a:xfrm rot="5400000">
            <a:off x="5960265" y="4835612"/>
            <a:ext cx="1406941" cy="788648"/>
          </a:xfrm>
          <a:prstGeom prst="bentConnector3">
            <a:avLst>
              <a:gd name="adj1" fmla="val 8944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Gerade Verbindung mit Pfeil 253">
            <a:extLst>
              <a:ext uri="{FF2B5EF4-FFF2-40B4-BE49-F238E27FC236}">
                <a16:creationId xmlns:a16="http://schemas.microsoft.com/office/drawing/2014/main" id="{EAA4727A-4A39-413C-91FF-E72C9CB0CF48}"/>
              </a:ext>
            </a:extLst>
          </p:cNvPr>
          <p:cNvCxnSpPr>
            <a:cxnSpLocks/>
          </p:cNvCxnSpPr>
          <p:nvPr/>
        </p:nvCxnSpPr>
        <p:spPr>
          <a:xfrm>
            <a:off x="4104908" y="5795579"/>
            <a:ext cx="0" cy="224662"/>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5" name="Gerade Verbindung mit Pfeil 254">
            <a:extLst>
              <a:ext uri="{FF2B5EF4-FFF2-40B4-BE49-F238E27FC236}">
                <a16:creationId xmlns:a16="http://schemas.microsoft.com/office/drawing/2014/main" id="{EE002641-155C-4629-A7E9-B719FBF3F3CF}"/>
              </a:ext>
            </a:extLst>
          </p:cNvPr>
          <p:cNvCxnSpPr>
            <a:cxnSpLocks/>
          </p:cNvCxnSpPr>
          <p:nvPr/>
        </p:nvCxnSpPr>
        <p:spPr>
          <a:xfrm flipH="1">
            <a:off x="6759544" y="5784907"/>
            <a:ext cx="1" cy="226485"/>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6" name="Gerade Verbindung mit Pfeil 255">
            <a:extLst>
              <a:ext uri="{FF2B5EF4-FFF2-40B4-BE49-F238E27FC236}">
                <a16:creationId xmlns:a16="http://schemas.microsoft.com/office/drawing/2014/main" id="{44C5BBC1-C13A-4EA1-A06B-2DA668097488}"/>
              </a:ext>
            </a:extLst>
          </p:cNvPr>
          <p:cNvCxnSpPr>
            <a:cxnSpLocks/>
          </p:cNvCxnSpPr>
          <p:nvPr/>
        </p:nvCxnSpPr>
        <p:spPr>
          <a:xfrm>
            <a:off x="7047084" y="5787764"/>
            <a:ext cx="1" cy="215813"/>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7" name="Gerade Verbindung mit Pfeil 256">
            <a:extLst>
              <a:ext uri="{FF2B5EF4-FFF2-40B4-BE49-F238E27FC236}">
                <a16:creationId xmlns:a16="http://schemas.microsoft.com/office/drawing/2014/main" id="{BE873664-0522-43BE-9618-740E5652F4F2}"/>
              </a:ext>
            </a:extLst>
          </p:cNvPr>
          <p:cNvCxnSpPr>
            <a:cxnSpLocks/>
          </p:cNvCxnSpPr>
          <p:nvPr/>
        </p:nvCxnSpPr>
        <p:spPr>
          <a:xfrm>
            <a:off x="9912053" y="5786226"/>
            <a:ext cx="0" cy="211858"/>
          </a:xfrm>
          <a:prstGeom prst="straightConnector1">
            <a:avLst/>
          </a:prstGeom>
          <a:ln w="127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5" name="Gerader Verbinder 274">
            <a:extLst>
              <a:ext uri="{FF2B5EF4-FFF2-40B4-BE49-F238E27FC236}">
                <a16:creationId xmlns:a16="http://schemas.microsoft.com/office/drawing/2014/main" id="{B7932309-6938-43C9-81DB-364555F25DDD}"/>
              </a:ext>
            </a:extLst>
          </p:cNvPr>
          <p:cNvCxnSpPr>
            <a:cxnSpLocks/>
          </p:cNvCxnSpPr>
          <p:nvPr/>
        </p:nvCxnSpPr>
        <p:spPr>
          <a:xfrm>
            <a:off x="4632689" y="5241007"/>
            <a:ext cx="1213961"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79" name="Gerader Verbinder 278">
            <a:extLst>
              <a:ext uri="{FF2B5EF4-FFF2-40B4-BE49-F238E27FC236}">
                <a16:creationId xmlns:a16="http://schemas.microsoft.com/office/drawing/2014/main" id="{C476060D-6F0F-4D5D-B80B-A5B30DF7C490}"/>
              </a:ext>
            </a:extLst>
          </p:cNvPr>
          <p:cNvCxnSpPr>
            <a:cxnSpLocks/>
          </p:cNvCxnSpPr>
          <p:nvPr/>
        </p:nvCxnSpPr>
        <p:spPr>
          <a:xfrm>
            <a:off x="5518057" y="5241007"/>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1" name="Gerader Verbinder 280">
            <a:extLst>
              <a:ext uri="{FF2B5EF4-FFF2-40B4-BE49-F238E27FC236}">
                <a16:creationId xmlns:a16="http://schemas.microsoft.com/office/drawing/2014/main" id="{054ECC97-7E26-4945-914E-B658A9E75A19}"/>
              </a:ext>
            </a:extLst>
          </p:cNvPr>
          <p:cNvCxnSpPr>
            <a:cxnSpLocks/>
          </p:cNvCxnSpPr>
          <p:nvPr/>
        </p:nvCxnSpPr>
        <p:spPr>
          <a:xfrm>
            <a:off x="5038453" y="5258260"/>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2" name="Gerader Verbinder 281">
            <a:extLst>
              <a:ext uri="{FF2B5EF4-FFF2-40B4-BE49-F238E27FC236}">
                <a16:creationId xmlns:a16="http://schemas.microsoft.com/office/drawing/2014/main" id="{E5D73305-C958-45F0-A9EF-623F3F4BA396}"/>
              </a:ext>
            </a:extLst>
          </p:cNvPr>
          <p:cNvCxnSpPr>
            <a:cxnSpLocks/>
          </p:cNvCxnSpPr>
          <p:nvPr/>
        </p:nvCxnSpPr>
        <p:spPr>
          <a:xfrm>
            <a:off x="4641486" y="5241007"/>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4" name="Verbinder: gewinkelt 283">
            <a:extLst>
              <a:ext uri="{FF2B5EF4-FFF2-40B4-BE49-F238E27FC236}">
                <a16:creationId xmlns:a16="http://schemas.microsoft.com/office/drawing/2014/main" id="{98BC9B3D-8556-4ED3-9B40-7170238B6661}"/>
              </a:ext>
            </a:extLst>
          </p:cNvPr>
          <p:cNvCxnSpPr>
            <a:cxnSpLocks/>
          </p:cNvCxnSpPr>
          <p:nvPr/>
        </p:nvCxnSpPr>
        <p:spPr>
          <a:xfrm>
            <a:off x="4187406" y="4476506"/>
            <a:ext cx="1044044" cy="763959"/>
          </a:xfrm>
          <a:prstGeom prst="bentConnector3">
            <a:avLst>
              <a:gd name="adj1" fmla="val 99802"/>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Gerader Verbinder 287">
            <a:extLst>
              <a:ext uri="{FF2B5EF4-FFF2-40B4-BE49-F238E27FC236}">
                <a16:creationId xmlns:a16="http://schemas.microsoft.com/office/drawing/2014/main" id="{5114F6E3-E5CD-4D17-A17D-F3BD8B750639}"/>
              </a:ext>
            </a:extLst>
          </p:cNvPr>
          <p:cNvCxnSpPr>
            <a:cxnSpLocks/>
          </p:cNvCxnSpPr>
          <p:nvPr/>
        </p:nvCxnSpPr>
        <p:spPr>
          <a:xfrm>
            <a:off x="5846650" y="5233217"/>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04" name="Verbinder: gewinkelt 303">
            <a:extLst>
              <a:ext uri="{FF2B5EF4-FFF2-40B4-BE49-F238E27FC236}">
                <a16:creationId xmlns:a16="http://schemas.microsoft.com/office/drawing/2014/main" id="{0E38F4B8-1F8A-4C7F-8A39-7B1A80E64CD5}"/>
              </a:ext>
            </a:extLst>
          </p:cNvPr>
          <p:cNvCxnSpPr>
            <a:cxnSpLocks/>
            <a:endCxn id="187" idx="0"/>
          </p:cNvCxnSpPr>
          <p:nvPr/>
        </p:nvCxnSpPr>
        <p:spPr>
          <a:xfrm rot="5400000">
            <a:off x="8122534" y="4693185"/>
            <a:ext cx="955730" cy="749476"/>
          </a:xfrm>
          <a:prstGeom prst="bentConnector3">
            <a:avLst>
              <a:gd name="adj1" fmla="val 38552"/>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Gerader Verbinder 307">
            <a:extLst>
              <a:ext uri="{FF2B5EF4-FFF2-40B4-BE49-F238E27FC236}">
                <a16:creationId xmlns:a16="http://schemas.microsoft.com/office/drawing/2014/main" id="{F49B48F3-367E-4D92-8071-0E87D0080117}"/>
              </a:ext>
            </a:extLst>
          </p:cNvPr>
          <p:cNvCxnSpPr>
            <a:cxnSpLocks/>
          </p:cNvCxnSpPr>
          <p:nvPr/>
        </p:nvCxnSpPr>
        <p:spPr>
          <a:xfrm>
            <a:off x="7527099" y="5217954"/>
            <a:ext cx="69856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0" name="Gerader Verbinder 309">
            <a:extLst>
              <a:ext uri="{FF2B5EF4-FFF2-40B4-BE49-F238E27FC236}">
                <a16:creationId xmlns:a16="http://schemas.microsoft.com/office/drawing/2014/main" id="{D417D3B9-26DA-4F36-BDF1-7A53783121C8}"/>
              </a:ext>
            </a:extLst>
          </p:cNvPr>
          <p:cNvCxnSpPr>
            <a:cxnSpLocks/>
          </p:cNvCxnSpPr>
          <p:nvPr/>
        </p:nvCxnSpPr>
        <p:spPr>
          <a:xfrm>
            <a:off x="7406880" y="5237413"/>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1" name="Gerader Verbinder 310">
            <a:extLst>
              <a:ext uri="{FF2B5EF4-FFF2-40B4-BE49-F238E27FC236}">
                <a16:creationId xmlns:a16="http://schemas.microsoft.com/office/drawing/2014/main" id="{378747BC-9DD4-4289-A674-391C8E630003}"/>
              </a:ext>
            </a:extLst>
          </p:cNvPr>
          <p:cNvCxnSpPr>
            <a:cxnSpLocks/>
          </p:cNvCxnSpPr>
          <p:nvPr/>
        </p:nvCxnSpPr>
        <p:spPr>
          <a:xfrm>
            <a:off x="7828338" y="5246643"/>
            <a:ext cx="0" cy="2814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2" name="Verbinder: gewinkelt 311">
            <a:extLst>
              <a:ext uri="{FF2B5EF4-FFF2-40B4-BE49-F238E27FC236}">
                <a16:creationId xmlns:a16="http://schemas.microsoft.com/office/drawing/2014/main" id="{5CAA0CFE-0682-4946-B70E-26FB293294BA}"/>
              </a:ext>
            </a:extLst>
          </p:cNvPr>
          <p:cNvCxnSpPr>
            <a:cxnSpLocks/>
            <a:endCxn id="197" idx="0"/>
          </p:cNvCxnSpPr>
          <p:nvPr/>
        </p:nvCxnSpPr>
        <p:spPr>
          <a:xfrm rot="5400000">
            <a:off x="8470223" y="4717665"/>
            <a:ext cx="920697" cy="617455"/>
          </a:xfrm>
          <a:prstGeom prst="bentConnector3">
            <a:avLst>
              <a:gd name="adj1" fmla="val 56791"/>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7" name="Verbinder: gewinkelt 316">
            <a:extLst>
              <a:ext uri="{FF2B5EF4-FFF2-40B4-BE49-F238E27FC236}">
                <a16:creationId xmlns:a16="http://schemas.microsoft.com/office/drawing/2014/main" id="{A7FC7E7A-31E5-48C9-84B9-071DB19D7076}"/>
              </a:ext>
            </a:extLst>
          </p:cNvPr>
          <p:cNvCxnSpPr>
            <a:cxnSpLocks/>
          </p:cNvCxnSpPr>
          <p:nvPr/>
        </p:nvCxnSpPr>
        <p:spPr>
          <a:xfrm>
            <a:off x="6506702" y="4591187"/>
            <a:ext cx="1024278" cy="634584"/>
          </a:xfrm>
          <a:prstGeom prst="bentConnector3">
            <a:avLst>
              <a:gd name="adj1" fmla="val 156"/>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0" name="Verbinder: gewinkelt 319">
            <a:extLst>
              <a:ext uri="{FF2B5EF4-FFF2-40B4-BE49-F238E27FC236}">
                <a16:creationId xmlns:a16="http://schemas.microsoft.com/office/drawing/2014/main" id="{73E8AECE-E144-412A-8BD7-5674C5060550}"/>
              </a:ext>
            </a:extLst>
          </p:cNvPr>
          <p:cNvCxnSpPr>
            <a:cxnSpLocks/>
          </p:cNvCxnSpPr>
          <p:nvPr/>
        </p:nvCxnSpPr>
        <p:spPr>
          <a:xfrm>
            <a:off x="6621847" y="4576285"/>
            <a:ext cx="1999996" cy="509823"/>
          </a:xfrm>
          <a:prstGeom prst="bentConnector3">
            <a:avLst>
              <a:gd name="adj1" fmla="val 372"/>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336" name="Picture 12" descr="HART">
            <a:extLst>
              <a:ext uri="{FF2B5EF4-FFF2-40B4-BE49-F238E27FC236}">
                <a16:creationId xmlns:a16="http://schemas.microsoft.com/office/drawing/2014/main" id="{5CD298C6-9F0A-49BD-8BA2-DA5426FF0C85}"/>
              </a:ext>
            </a:extLst>
          </p:cNvPr>
          <p:cNvPicPr>
            <a:picLocks noChangeAspect="1" noChangeArrowheads="1"/>
          </p:cNvPicPr>
          <p:nvPr/>
        </p:nvPicPr>
        <p:blipFill>
          <a:blip r:embed="rId9" cstate="print"/>
          <a:srcRect t="28421" b="48843"/>
          <a:stretch>
            <a:fillRect/>
          </a:stretch>
        </p:blipFill>
        <p:spPr bwMode="auto">
          <a:xfrm>
            <a:off x="7870605" y="4973922"/>
            <a:ext cx="311027" cy="52988"/>
          </a:xfrm>
          <a:prstGeom prst="rect">
            <a:avLst/>
          </a:prstGeom>
          <a:noFill/>
        </p:spPr>
      </p:pic>
      <p:pic>
        <p:nvPicPr>
          <p:cNvPr id="164" name="Grafik 163">
            <a:extLst>
              <a:ext uri="{FF2B5EF4-FFF2-40B4-BE49-F238E27FC236}">
                <a16:creationId xmlns:a16="http://schemas.microsoft.com/office/drawing/2014/main" id="{6795C1A9-B887-46A2-87A2-429E3913978D}"/>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3915" b="98221" l="1739" r="96232">
                        <a14:foregroundMark x1="63768" y1="3915" x2="63768" y2="3915"/>
                        <a14:foregroundMark x1="96232" y1="18149" x2="96232" y2="18149"/>
                        <a14:foregroundMark x1="93913" y1="66192" x2="93913" y2="66192"/>
                        <a14:foregroundMark x1="48406" y1="98221" x2="48406" y2="98221"/>
                        <a14:foregroundMark x1="2319" y1="48043" x2="2319" y2="48043"/>
                        <a14:foregroundMark x1="6957" y1="46619" x2="6957" y2="46619"/>
                        <a14:foregroundMark x1="4638" y1="46975" x2="4638" y2="46975"/>
                        <a14:foregroundMark x1="3188" y1="47687" x2="3188" y2="47687"/>
                        <a14:foregroundMark x1="1739" y1="72598" x2="1739" y2="72598"/>
                        <a14:foregroundMark x1="1739" y1="71530" x2="1739" y2="71530"/>
                      </a14:backgroundRemoval>
                    </a14:imgEffect>
                  </a14:imgLayer>
                </a14:imgProps>
              </a:ext>
            </a:extLst>
          </a:blip>
          <a:stretch>
            <a:fillRect/>
          </a:stretch>
        </p:blipFill>
        <p:spPr>
          <a:xfrm>
            <a:off x="8845956" y="5465619"/>
            <a:ext cx="359020" cy="292419"/>
          </a:xfrm>
          <a:prstGeom prst="rect">
            <a:avLst/>
          </a:prstGeom>
        </p:spPr>
      </p:pic>
      <p:cxnSp>
        <p:nvCxnSpPr>
          <p:cNvPr id="165" name="Gerader Verbinder 164">
            <a:extLst>
              <a:ext uri="{FF2B5EF4-FFF2-40B4-BE49-F238E27FC236}">
                <a16:creationId xmlns:a16="http://schemas.microsoft.com/office/drawing/2014/main" id="{75909316-9581-430A-AB74-212B8046C0ED}"/>
              </a:ext>
            </a:extLst>
          </p:cNvPr>
          <p:cNvCxnSpPr>
            <a:cxnSpLocks/>
          </p:cNvCxnSpPr>
          <p:nvPr/>
        </p:nvCxnSpPr>
        <p:spPr>
          <a:xfrm>
            <a:off x="9045614" y="5110430"/>
            <a:ext cx="0" cy="333721"/>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800C6E9-4E72-4E23-8CA2-5FB17B2AC6AB}"/>
              </a:ext>
            </a:extLst>
          </p:cNvPr>
          <p:cNvCxnSpPr>
            <a:cxnSpLocks/>
          </p:cNvCxnSpPr>
          <p:nvPr/>
        </p:nvCxnSpPr>
        <p:spPr>
          <a:xfrm flipH="1">
            <a:off x="1507557" y="3236960"/>
            <a:ext cx="2429" cy="210765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0" name="Picture 3">
            <a:extLst>
              <a:ext uri="{FF2B5EF4-FFF2-40B4-BE49-F238E27FC236}">
                <a16:creationId xmlns:a16="http://schemas.microsoft.com/office/drawing/2014/main" id="{70A153B1-47CF-4AAD-B982-049C645A9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760" y="4011102"/>
            <a:ext cx="2144679" cy="647070"/>
          </a:xfrm>
          <a:prstGeom prst="rect">
            <a:avLst/>
          </a:prstGeom>
        </p:spPr>
      </p:pic>
      <p:pic>
        <p:nvPicPr>
          <p:cNvPr id="173" name="Picture 2">
            <a:extLst>
              <a:ext uri="{FF2B5EF4-FFF2-40B4-BE49-F238E27FC236}">
                <a16:creationId xmlns:a16="http://schemas.microsoft.com/office/drawing/2014/main" id="{9B85999B-CCBF-42ED-AF78-35FECCEE91EF}"/>
              </a:ext>
            </a:extLst>
          </p:cNvPr>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885489" y="4192549"/>
            <a:ext cx="1602368" cy="374103"/>
          </a:xfrm>
          <a:prstGeom prst="rect">
            <a:avLst/>
          </a:prstGeom>
          <a:noFill/>
          <a:ln w="9525">
            <a:noFill/>
            <a:miter lim="800000"/>
            <a:headEnd/>
            <a:tailEnd/>
          </a:ln>
        </p:spPr>
      </p:pic>
      <p:grpSp>
        <p:nvGrpSpPr>
          <p:cNvPr id="57" name="Gruppieren 344">
            <a:extLst>
              <a:ext uri="{FF2B5EF4-FFF2-40B4-BE49-F238E27FC236}">
                <a16:creationId xmlns:a16="http://schemas.microsoft.com/office/drawing/2014/main" id="{7E87FB96-5D23-4692-9D79-9A612E650B40}"/>
              </a:ext>
            </a:extLst>
          </p:cNvPr>
          <p:cNvGrpSpPr/>
          <p:nvPr/>
        </p:nvGrpSpPr>
        <p:grpSpPr>
          <a:xfrm>
            <a:off x="6157173" y="4217331"/>
            <a:ext cx="1131116" cy="407918"/>
            <a:chOff x="323528" y="3740675"/>
            <a:chExt cx="1395257" cy="432359"/>
          </a:xfrm>
        </p:grpSpPr>
        <p:pic>
          <p:nvPicPr>
            <p:cNvPr id="83" name="Picture 4">
              <a:extLst>
                <a:ext uri="{FF2B5EF4-FFF2-40B4-BE49-F238E27FC236}">
                  <a16:creationId xmlns:a16="http://schemas.microsoft.com/office/drawing/2014/main" id="{9DFA2C0E-6930-4B22-BDD7-B5328D9C4ADC}"/>
                </a:ext>
              </a:extLst>
            </p:cNvPr>
            <p:cNvPicPr>
              <a:picLocks noChangeAspect="1" noChangeArrowheads="1"/>
            </p:cNvPicPr>
            <p:nvPr/>
          </p:nvPicPr>
          <p:blipFill>
            <a:blip r:embed="rId28" cstate="print">
              <a:clrChange>
                <a:clrFrom>
                  <a:srgbClr val="FFFFFF"/>
                </a:clrFrom>
                <a:clrTo>
                  <a:srgbClr val="FFFFFF">
                    <a:alpha val="0"/>
                  </a:srgbClr>
                </a:clrTo>
              </a:clrChange>
            </a:blip>
            <a:srcRect r="72470"/>
            <a:stretch>
              <a:fillRect/>
            </a:stretch>
          </p:blipFill>
          <p:spPr bwMode="auto">
            <a:xfrm>
              <a:off x="323528" y="3740986"/>
              <a:ext cx="504056" cy="432048"/>
            </a:xfrm>
            <a:prstGeom prst="rect">
              <a:avLst/>
            </a:prstGeom>
            <a:noFill/>
            <a:ln w="9525">
              <a:noFill/>
              <a:miter lim="800000"/>
              <a:headEnd/>
              <a:tailEnd/>
            </a:ln>
          </p:spPr>
        </p:pic>
        <p:pic>
          <p:nvPicPr>
            <p:cNvPr id="84" name="Picture 4">
              <a:extLst>
                <a:ext uri="{FF2B5EF4-FFF2-40B4-BE49-F238E27FC236}">
                  <a16:creationId xmlns:a16="http://schemas.microsoft.com/office/drawing/2014/main" id="{B0335590-4774-48C3-8892-BD9A0B177283}"/>
                </a:ext>
              </a:extLst>
            </p:cNvPr>
            <p:cNvPicPr>
              <a:picLocks noChangeAspect="1" noChangeArrowheads="1"/>
            </p:cNvPicPr>
            <p:nvPr/>
          </p:nvPicPr>
          <p:blipFill>
            <a:blip r:embed="rId28" cstate="print">
              <a:clrChange>
                <a:clrFrom>
                  <a:srgbClr val="FFFFFF"/>
                </a:clrFrom>
                <a:clrTo>
                  <a:srgbClr val="FFFFFF">
                    <a:alpha val="0"/>
                  </a:srgbClr>
                </a:clrTo>
              </a:clrChange>
            </a:blip>
            <a:srcRect l="51128"/>
            <a:stretch>
              <a:fillRect/>
            </a:stretch>
          </p:blipFill>
          <p:spPr bwMode="auto">
            <a:xfrm>
              <a:off x="823959" y="3740675"/>
              <a:ext cx="894826" cy="432048"/>
            </a:xfrm>
            <a:prstGeom prst="rect">
              <a:avLst/>
            </a:prstGeom>
            <a:noFill/>
            <a:ln w="9525">
              <a:noFill/>
              <a:miter lim="800000"/>
              <a:headEnd/>
              <a:tailEnd/>
            </a:ln>
          </p:spPr>
        </p:pic>
      </p:grpSp>
      <p:cxnSp>
        <p:nvCxnSpPr>
          <p:cNvPr id="29" name="Verbinder: gewinkelt 28">
            <a:extLst>
              <a:ext uri="{FF2B5EF4-FFF2-40B4-BE49-F238E27FC236}">
                <a16:creationId xmlns:a16="http://schemas.microsoft.com/office/drawing/2014/main" id="{72DF637A-F335-4F15-AACC-891374720CC4}"/>
              </a:ext>
            </a:extLst>
          </p:cNvPr>
          <p:cNvCxnSpPr>
            <a:endCxn id="160" idx="0"/>
          </p:cNvCxnSpPr>
          <p:nvPr/>
        </p:nvCxnSpPr>
        <p:spPr>
          <a:xfrm>
            <a:off x="1500148" y="5178770"/>
            <a:ext cx="453597" cy="309132"/>
          </a:xfrm>
          <a:prstGeom prst="bentConnector2">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98" name="Picture 2" descr="http://adewww27.de.festo.net/CFMediaLib/cgi-bin/cgiWebLinkImage.exe/17562g_2.jpg?sid=3240472&amp;action=jpeg&amp;image=\\sdeu0048\DATA\i-automat\Foto-prod_2\17000-17999\preview\17562g_2.jpg">
            <a:extLst>
              <a:ext uri="{FF2B5EF4-FFF2-40B4-BE49-F238E27FC236}">
                <a16:creationId xmlns:a16="http://schemas.microsoft.com/office/drawing/2014/main" id="{22DEAE1E-51B0-4F62-A435-8341EB20228F}"/>
              </a:ext>
            </a:extLst>
          </p:cNvPr>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2274288" y="5469013"/>
            <a:ext cx="334855" cy="296962"/>
          </a:xfrm>
          <a:prstGeom prst="rect">
            <a:avLst/>
          </a:prstGeom>
          <a:noFill/>
        </p:spPr>
      </p:pic>
      <p:cxnSp>
        <p:nvCxnSpPr>
          <p:cNvPr id="199" name="Verbinder: gewinkelt 198">
            <a:extLst>
              <a:ext uri="{FF2B5EF4-FFF2-40B4-BE49-F238E27FC236}">
                <a16:creationId xmlns:a16="http://schemas.microsoft.com/office/drawing/2014/main" id="{BC446E1A-D479-4779-8C3D-1A5DFA9A9811}"/>
              </a:ext>
            </a:extLst>
          </p:cNvPr>
          <p:cNvCxnSpPr/>
          <p:nvPr/>
        </p:nvCxnSpPr>
        <p:spPr>
          <a:xfrm>
            <a:off x="1962269" y="5178770"/>
            <a:ext cx="453597" cy="309132"/>
          </a:xfrm>
          <a:prstGeom prst="bentConnector2">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0" name="Textfeld 129">
            <a:extLst>
              <a:ext uri="{FF2B5EF4-FFF2-40B4-BE49-F238E27FC236}">
                <a16:creationId xmlns:a16="http://schemas.microsoft.com/office/drawing/2014/main" id="{ABA625E1-C56B-4B50-A127-4B42EAE09A54}"/>
              </a:ext>
            </a:extLst>
          </p:cNvPr>
          <p:cNvSpPr txBox="1"/>
          <p:nvPr/>
        </p:nvSpPr>
        <p:spPr>
          <a:xfrm>
            <a:off x="236635" y="6570874"/>
            <a:ext cx="11306689" cy="107722"/>
          </a:xfrm>
          <a:prstGeom prst="rect">
            <a:avLst/>
          </a:prstGeom>
          <a:solidFill>
            <a:schemeClr val="bg1"/>
          </a:solidFill>
        </p:spPr>
        <p:txBody>
          <a:bodyPr wrap="square" lIns="0" tIns="0" rIns="0" bIns="0" rtlCol="0">
            <a:spAutoFit/>
          </a:bodyPr>
          <a:lstStyle/>
          <a:p>
            <a:pPr>
              <a:tabLst>
                <a:tab pos="2514600" algn="l"/>
                <a:tab pos="6461125" algn="l"/>
                <a:tab pos="11301413" algn="r"/>
              </a:tabLst>
            </a:pPr>
            <a:r>
              <a:rPr sz="700" dirty="0">
                <a:latin typeface="+mn-lt"/>
              </a:rPr>
              <a:t>Thomas Schulz / SK-PI	</a:t>
            </a:r>
            <a:r>
              <a:rPr sz="700" dirty="0"/>
              <a:t> Vertriebspräsentation_uebersicht_Ex-loesungen_PI.pptx </a:t>
            </a:r>
            <a:r>
              <a:rPr sz="700" dirty="0">
                <a:latin typeface="+mn-lt"/>
              </a:rPr>
              <a:t>	6 August 2018	Page</a:t>
            </a:r>
          </a:p>
        </p:txBody>
      </p:sp>
      <p:pic>
        <p:nvPicPr>
          <p:cNvPr id="131" name="Picture 4">
            <a:extLst>
              <a:ext uri="{FF2B5EF4-FFF2-40B4-BE49-F238E27FC236}">
                <a16:creationId xmlns:a16="http://schemas.microsoft.com/office/drawing/2014/main" id="{594E6531-8778-43E8-9739-631D389F3AA3}"/>
              </a:ext>
            </a:extLst>
          </p:cNvPr>
          <p:cNvPicPr>
            <a:picLocks noChangeAspect="1" noChangeArrowheads="1"/>
          </p:cNvPicPr>
          <p:nvPr/>
        </p:nvPicPr>
        <p:blipFill>
          <a:blip r:embed="rId28" cstate="print">
            <a:clrChange>
              <a:clrFrom>
                <a:srgbClr val="FFFFFF"/>
              </a:clrFrom>
              <a:clrTo>
                <a:srgbClr val="FFFFFF">
                  <a:alpha val="0"/>
                </a:srgbClr>
              </a:clrTo>
            </a:clrChange>
          </a:blip>
          <a:srcRect r="72470"/>
          <a:stretch>
            <a:fillRect/>
          </a:stretch>
        </p:blipFill>
        <p:spPr bwMode="auto">
          <a:xfrm>
            <a:off x="3843163" y="3789328"/>
            <a:ext cx="408631" cy="407625"/>
          </a:xfrm>
          <a:prstGeom prst="rect">
            <a:avLst/>
          </a:prstGeom>
          <a:noFill/>
          <a:ln w="9525">
            <a:noFill/>
            <a:miter lim="800000"/>
            <a:headEnd/>
            <a:tailEnd/>
          </a:ln>
        </p:spPr>
      </p:pic>
      <p:sp>
        <p:nvSpPr>
          <p:cNvPr id="196" name="Freihandform 15">
            <a:extLst>
              <a:ext uri="{FF2B5EF4-FFF2-40B4-BE49-F238E27FC236}">
                <a16:creationId xmlns:a16="http://schemas.microsoft.com/office/drawing/2014/main" id="{86F7B2CE-F844-4782-9A29-63AE7D231382}"/>
              </a:ext>
            </a:extLst>
          </p:cNvPr>
          <p:cNvSpPr/>
          <p:nvPr/>
        </p:nvSpPr>
        <p:spPr>
          <a:xfrm>
            <a:off x="3963261" y="4011102"/>
            <a:ext cx="137344" cy="766244"/>
          </a:xfrm>
          <a:custGeom>
            <a:avLst/>
            <a:gdLst>
              <a:gd name="connsiteX0" fmla="*/ 0 w 547007"/>
              <a:gd name="connsiteY0" fmla="*/ 449035 h 449035"/>
              <a:gd name="connsiteX1" fmla="*/ 106136 w 547007"/>
              <a:gd name="connsiteY1" fmla="*/ 106135 h 449035"/>
              <a:gd name="connsiteX2" fmla="*/ 277586 w 547007"/>
              <a:gd name="connsiteY2" fmla="*/ 228600 h 449035"/>
              <a:gd name="connsiteX3" fmla="*/ 449036 w 547007"/>
              <a:gd name="connsiteY3" fmla="*/ 171450 h 449035"/>
              <a:gd name="connsiteX4" fmla="*/ 547007 w 547007"/>
              <a:gd name="connsiteY4" fmla="*/ 0 h 44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007" h="449035">
                <a:moveTo>
                  <a:pt x="0" y="449035"/>
                </a:moveTo>
                <a:cubicBezTo>
                  <a:pt x="29936" y="295954"/>
                  <a:pt x="59872" y="142874"/>
                  <a:pt x="106136" y="106135"/>
                </a:cubicBezTo>
                <a:cubicBezTo>
                  <a:pt x="152400" y="69396"/>
                  <a:pt x="220436" y="217714"/>
                  <a:pt x="277586" y="228600"/>
                </a:cubicBezTo>
                <a:cubicBezTo>
                  <a:pt x="334736" y="239486"/>
                  <a:pt x="404133" y="209550"/>
                  <a:pt x="449036" y="171450"/>
                </a:cubicBezTo>
                <a:cubicBezTo>
                  <a:pt x="493939" y="133350"/>
                  <a:pt x="520473" y="66675"/>
                  <a:pt x="547007" y="0"/>
                </a:cubicBezTo>
              </a:path>
            </a:pathLst>
          </a:cu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09"/>
          </a:p>
        </p:txBody>
      </p:sp>
      <p:cxnSp>
        <p:nvCxnSpPr>
          <p:cNvPr id="139" name="Gerader Verbinder 138">
            <a:extLst>
              <a:ext uri="{FF2B5EF4-FFF2-40B4-BE49-F238E27FC236}">
                <a16:creationId xmlns:a16="http://schemas.microsoft.com/office/drawing/2014/main" id="{A4D3D078-28D7-4E2C-BA18-5B12FB1A544E}"/>
              </a:ext>
            </a:extLst>
          </p:cNvPr>
          <p:cNvCxnSpPr>
            <a:cxnSpLocks/>
          </p:cNvCxnSpPr>
          <p:nvPr/>
        </p:nvCxnSpPr>
        <p:spPr>
          <a:xfrm>
            <a:off x="4185008" y="3968437"/>
            <a:ext cx="0" cy="52467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962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Gerade Verbindung 30">
            <a:extLst>
              <a:ext uri="{FF2B5EF4-FFF2-40B4-BE49-F238E27FC236}">
                <a16:creationId xmlns:a16="http://schemas.microsoft.com/office/drawing/2014/main" id="{6570D9EC-6C86-4B27-ADA4-8A29F40164DC}"/>
              </a:ext>
            </a:extLst>
          </p:cNvPr>
          <p:cNvCxnSpPr>
            <a:cxnSpLocks/>
          </p:cNvCxnSpPr>
          <p:nvPr/>
        </p:nvCxnSpPr>
        <p:spPr>
          <a:xfrm>
            <a:off x="241974" y="3340137"/>
            <a:ext cx="11428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0" name="Rechteck 119">
            <a:extLst>
              <a:ext uri="{FF2B5EF4-FFF2-40B4-BE49-F238E27FC236}">
                <a16:creationId xmlns:a16="http://schemas.microsoft.com/office/drawing/2014/main" id="{D8FF6988-AFB3-479C-A80B-FA6CE7671E9D}"/>
              </a:ext>
            </a:extLst>
          </p:cNvPr>
          <p:cNvSpPr/>
          <p:nvPr/>
        </p:nvSpPr>
        <p:spPr>
          <a:xfrm>
            <a:off x="2967895" y="2714828"/>
            <a:ext cx="1046899" cy="583927"/>
          </a:xfrm>
          <a:prstGeom prst="rect">
            <a:avLst/>
          </a:prstGeom>
          <a:solidFill>
            <a:schemeClr val="accent2">
              <a:lumMod val="20000"/>
              <a:lumOff val="80000"/>
            </a:schemeClr>
          </a:solidFill>
          <a:ln w="127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sp>
        <p:nvSpPr>
          <p:cNvPr id="119" name="Rechteck 118">
            <a:extLst>
              <a:ext uri="{FF2B5EF4-FFF2-40B4-BE49-F238E27FC236}">
                <a16:creationId xmlns:a16="http://schemas.microsoft.com/office/drawing/2014/main" id="{BDE0CFBA-0F96-4CA1-88B1-A1CF48382549}"/>
              </a:ext>
            </a:extLst>
          </p:cNvPr>
          <p:cNvSpPr/>
          <p:nvPr/>
        </p:nvSpPr>
        <p:spPr>
          <a:xfrm>
            <a:off x="1069263" y="2714904"/>
            <a:ext cx="1046899" cy="583927"/>
          </a:xfrm>
          <a:prstGeom prst="rect">
            <a:avLst/>
          </a:prstGeom>
          <a:solidFill>
            <a:schemeClr val="accent2">
              <a:lumMod val="20000"/>
              <a:lumOff val="80000"/>
            </a:schemeClr>
          </a:solidFill>
          <a:ln w="127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sp>
        <p:nvSpPr>
          <p:cNvPr id="107" name="Rechteck 106">
            <a:extLst>
              <a:ext uri="{FF2B5EF4-FFF2-40B4-BE49-F238E27FC236}">
                <a16:creationId xmlns:a16="http://schemas.microsoft.com/office/drawing/2014/main" id="{16D50863-6A37-4F24-9B30-BD14D8E652A1}"/>
              </a:ext>
            </a:extLst>
          </p:cNvPr>
          <p:cNvSpPr/>
          <p:nvPr/>
        </p:nvSpPr>
        <p:spPr>
          <a:xfrm>
            <a:off x="4195684" y="5905742"/>
            <a:ext cx="1800245" cy="589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nvGrpSpPr>
          <p:cNvPr id="298" name="Gruppieren 372">
            <a:extLst>
              <a:ext uri="{FF2B5EF4-FFF2-40B4-BE49-F238E27FC236}">
                <a16:creationId xmlns:a16="http://schemas.microsoft.com/office/drawing/2014/main" id="{03262BC3-5880-40C5-963D-8A6AB96C634D}"/>
              </a:ext>
            </a:extLst>
          </p:cNvPr>
          <p:cNvGrpSpPr/>
          <p:nvPr/>
        </p:nvGrpSpPr>
        <p:grpSpPr>
          <a:xfrm>
            <a:off x="8466266" y="3280512"/>
            <a:ext cx="1561319" cy="147233"/>
            <a:chOff x="276022" y="2804680"/>
            <a:chExt cx="14542415" cy="105390"/>
          </a:xfrm>
        </p:grpSpPr>
        <p:sp>
          <p:nvSpPr>
            <p:cNvPr id="299" name="Rechteck 298">
              <a:extLst>
                <a:ext uri="{FF2B5EF4-FFF2-40B4-BE49-F238E27FC236}">
                  <a16:creationId xmlns:a16="http://schemas.microsoft.com/office/drawing/2014/main" id="{07F37079-384C-40FC-8E24-4937455243A5}"/>
                </a:ext>
              </a:extLst>
            </p:cNvPr>
            <p:cNvSpPr/>
            <p:nvPr/>
          </p:nvSpPr>
          <p:spPr>
            <a:xfrm>
              <a:off x="276022" y="2804680"/>
              <a:ext cx="14542415" cy="105390"/>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785" b="1">
                  <a:solidFill>
                    <a:schemeClr val="bg1"/>
                  </a:solidFill>
                </a:rPr>
                <a:t>FIELDBUS</a:t>
              </a:r>
            </a:p>
          </p:txBody>
        </p:sp>
        <p:cxnSp>
          <p:nvCxnSpPr>
            <p:cNvPr id="300" name="Gerade Verbindung mit Pfeil 299">
              <a:extLst>
                <a:ext uri="{FF2B5EF4-FFF2-40B4-BE49-F238E27FC236}">
                  <a16:creationId xmlns:a16="http://schemas.microsoft.com/office/drawing/2014/main" id="{316647DB-CBCE-4B13-BAE8-BACAD32D6BAF}"/>
                </a:ext>
              </a:extLst>
            </p:cNvPr>
            <p:cNvCxnSpPr/>
            <p:nvPr/>
          </p:nvCxnSpPr>
          <p:spPr>
            <a:xfrm flipH="1">
              <a:off x="623710" y="2852936"/>
              <a:ext cx="2170921"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1" name="Gerade Verbindung mit Pfeil 300">
              <a:extLst>
                <a:ext uri="{FF2B5EF4-FFF2-40B4-BE49-F238E27FC236}">
                  <a16:creationId xmlns:a16="http://schemas.microsoft.com/office/drawing/2014/main" id="{B9DFF7D2-F280-4744-8684-23392BF51A85}"/>
                </a:ext>
              </a:extLst>
            </p:cNvPr>
            <p:cNvCxnSpPr/>
            <p:nvPr/>
          </p:nvCxnSpPr>
          <p:spPr>
            <a:xfrm>
              <a:off x="12848721" y="2853057"/>
              <a:ext cx="1707002"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7" name="Rechteck 6">
            <a:extLst>
              <a:ext uri="{FF2B5EF4-FFF2-40B4-BE49-F238E27FC236}">
                <a16:creationId xmlns:a16="http://schemas.microsoft.com/office/drawing/2014/main" id="{815CAB34-B959-4479-8B2D-D92EE0FF7457}"/>
              </a:ext>
            </a:extLst>
          </p:cNvPr>
          <p:cNvSpPr/>
          <p:nvPr/>
        </p:nvSpPr>
        <p:spPr>
          <a:xfrm>
            <a:off x="1064147" y="3384611"/>
            <a:ext cx="3067401" cy="31108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rgbClr val="0070C0"/>
              </a:solidFill>
            </a:endParaRPr>
          </a:p>
        </p:txBody>
      </p:sp>
      <p:sp>
        <p:nvSpPr>
          <p:cNvPr id="215" name="Rechteck 214">
            <a:extLst>
              <a:ext uri="{FF2B5EF4-FFF2-40B4-BE49-F238E27FC236}">
                <a16:creationId xmlns:a16="http://schemas.microsoft.com/office/drawing/2014/main" id="{570CBEC7-51F1-482A-8BDE-5866E3BC4AAE}"/>
              </a:ext>
            </a:extLst>
          </p:cNvPr>
          <p:cNvSpPr/>
          <p:nvPr/>
        </p:nvSpPr>
        <p:spPr>
          <a:xfrm>
            <a:off x="4196754" y="3479995"/>
            <a:ext cx="5830831" cy="23754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5" name="Rechteck 4">
            <a:extLst>
              <a:ext uri="{FF2B5EF4-FFF2-40B4-BE49-F238E27FC236}">
                <a16:creationId xmlns:a16="http://schemas.microsoft.com/office/drawing/2014/main" id="{850E43CE-57B5-4DDD-825D-5A7512AA8178}"/>
              </a:ext>
            </a:extLst>
          </p:cNvPr>
          <p:cNvSpPr/>
          <p:nvPr/>
        </p:nvSpPr>
        <p:spPr>
          <a:xfrm>
            <a:off x="6050280" y="5904961"/>
            <a:ext cx="3977306" cy="5904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rgbClr val="0070C0"/>
              </a:solidFill>
            </a:endParaRPr>
          </a:p>
        </p:txBody>
      </p:sp>
      <p:graphicFrame>
        <p:nvGraphicFramePr>
          <p:cNvPr id="3" name="Objekt 2" hidden="1">
            <a:extLst>
              <a:ext uri="{FF2B5EF4-FFF2-40B4-BE49-F238E27FC236}">
                <a16:creationId xmlns:a16="http://schemas.microsoft.com/office/drawing/2014/main" id="{D66D7493-DD87-44B6-A0BF-F3B98ED23CD2}"/>
              </a:ext>
            </a:extLst>
          </p:cNvPr>
          <p:cNvGraphicFramePr>
            <a:graphicFrameLocks noChangeAspect="1"/>
          </p:cNvGraphicFramePr>
          <p:nvPr>
            <p:custDataLst>
              <p:tags r:id="rId1"/>
            </p:custDataLst>
          </p:nvPr>
        </p:nvGraphicFramePr>
        <p:xfrm>
          <a:off x="7938" y="1588"/>
          <a:ext cx="1588" cy="1588"/>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3" name="Objekt 2" hidden="1">
                        <a:extLst>
                          <a:ext uri="{FF2B5EF4-FFF2-40B4-BE49-F238E27FC236}">
                            <a16:creationId xmlns:a16="http://schemas.microsoft.com/office/drawing/2014/main" id="{D66D7493-DD87-44B6-A0BF-F3B98ED23CD2}"/>
                          </a:ext>
                        </a:extLst>
                      </p:cNvPr>
                      <p:cNvPicPr/>
                      <p:nvPr/>
                    </p:nvPicPr>
                    <p:blipFill>
                      <a:blip r:embed="rId5"/>
                      <a:stretch>
                        <a:fillRect/>
                      </a:stretch>
                    </p:blipFill>
                    <p:spPr>
                      <a:xfrm>
                        <a:off x="7938" y="1588"/>
                        <a:ext cx="1588" cy="1588"/>
                      </a:xfrm>
                      <a:prstGeom prst="rect">
                        <a:avLst/>
                      </a:prstGeom>
                    </p:spPr>
                  </p:pic>
                </p:oleObj>
              </mc:Fallback>
            </mc:AlternateContent>
          </a:graphicData>
        </a:graphic>
      </p:graphicFrame>
      <p:cxnSp>
        <p:nvCxnSpPr>
          <p:cNvPr id="38" name="Gerade Verbindung 30">
            <a:extLst>
              <a:ext uri="{FF2B5EF4-FFF2-40B4-BE49-F238E27FC236}">
                <a16:creationId xmlns:a16="http://schemas.microsoft.com/office/drawing/2014/main" id="{3EAE1867-39D9-4665-8D97-0078A11FC00B}"/>
              </a:ext>
            </a:extLst>
          </p:cNvPr>
          <p:cNvCxnSpPr>
            <a:cxnSpLocks/>
          </p:cNvCxnSpPr>
          <p:nvPr/>
        </p:nvCxnSpPr>
        <p:spPr>
          <a:xfrm>
            <a:off x="241974" y="2201453"/>
            <a:ext cx="114283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Gerade Verbindung 30">
            <a:extLst>
              <a:ext uri="{FF2B5EF4-FFF2-40B4-BE49-F238E27FC236}">
                <a16:creationId xmlns:a16="http://schemas.microsoft.com/office/drawing/2014/main" id="{E4B65133-6B51-49FF-A2CC-85FE40574C04}"/>
              </a:ext>
            </a:extLst>
          </p:cNvPr>
          <p:cNvCxnSpPr>
            <a:cxnSpLocks/>
          </p:cNvCxnSpPr>
          <p:nvPr/>
        </p:nvCxnSpPr>
        <p:spPr>
          <a:xfrm>
            <a:off x="257064" y="2608622"/>
            <a:ext cx="114132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0" name="Gerade Verbindung 28">
            <a:extLst>
              <a:ext uri="{FF2B5EF4-FFF2-40B4-BE49-F238E27FC236}">
                <a16:creationId xmlns:a16="http://schemas.microsoft.com/office/drawing/2014/main" id="{7A33E845-4740-4BE1-B89B-236A7CF6E748}"/>
              </a:ext>
            </a:extLst>
          </p:cNvPr>
          <p:cNvCxnSpPr>
            <a:cxnSpLocks/>
          </p:cNvCxnSpPr>
          <p:nvPr/>
        </p:nvCxnSpPr>
        <p:spPr>
          <a:xfrm flipV="1">
            <a:off x="241302" y="4444826"/>
            <a:ext cx="1142903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Gerade Verbindung 28">
            <a:extLst>
              <a:ext uri="{FF2B5EF4-FFF2-40B4-BE49-F238E27FC236}">
                <a16:creationId xmlns:a16="http://schemas.microsoft.com/office/drawing/2014/main" id="{AF77BAD6-E505-453F-9F34-3124788FD76E}"/>
              </a:ext>
            </a:extLst>
          </p:cNvPr>
          <p:cNvCxnSpPr>
            <a:cxnSpLocks/>
          </p:cNvCxnSpPr>
          <p:nvPr/>
        </p:nvCxnSpPr>
        <p:spPr>
          <a:xfrm flipV="1">
            <a:off x="241300" y="5307800"/>
            <a:ext cx="1142903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F650E0C9-EED1-423D-9AF1-F6ED1AD6D75F}"/>
              </a:ext>
            </a:extLst>
          </p:cNvPr>
          <p:cNvSpPr txBox="1"/>
          <p:nvPr/>
        </p:nvSpPr>
        <p:spPr>
          <a:xfrm>
            <a:off x="275605" y="1747803"/>
            <a:ext cx="335605" cy="462627"/>
          </a:xfrm>
          <a:prstGeom prst="rect">
            <a:avLst/>
          </a:prstGeom>
          <a:noFill/>
        </p:spPr>
        <p:txBody>
          <a:bodyPr vert="vert270" wrap="none" rtlCol="0" anchor="ctr" anchorCtr="1">
            <a:spAutoFit/>
          </a:bodyPr>
          <a:lstStyle/>
          <a:p>
            <a:r>
              <a:rPr sz="981" b="1"/>
              <a:t>SCADA</a:t>
            </a:r>
          </a:p>
        </p:txBody>
      </p:sp>
      <p:sp>
        <p:nvSpPr>
          <p:cNvPr id="39" name="Textfeld 38">
            <a:extLst>
              <a:ext uri="{FF2B5EF4-FFF2-40B4-BE49-F238E27FC236}">
                <a16:creationId xmlns:a16="http://schemas.microsoft.com/office/drawing/2014/main" id="{B6F316C7-D935-49C9-8BB1-9430BD0E4359}"/>
              </a:ext>
            </a:extLst>
          </p:cNvPr>
          <p:cNvSpPr txBox="1"/>
          <p:nvPr/>
        </p:nvSpPr>
        <p:spPr>
          <a:xfrm>
            <a:off x="277304" y="2210429"/>
            <a:ext cx="329312" cy="396840"/>
          </a:xfrm>
          <a:prstGeom prst="rect">
            <a:avLst/>
          </a:prstGeom>
          <a:noFill/>
        </p:spPr>
        <p:txBody>
          <a:bodyPr vert="vert270" wrap="square" rtlCol="0" anchor="t" anchorCtr="1">
            <a:spAutoFit/>
          </a:bodyPr>
          <a:lstStyle/>
          <a:p>
            <a:r>
              <a:rPr sz="981" b="1"/>
              <a:t>HMI</a:t>
            </a:r>
          </a:p>
        </p:txBody>
      </p:sp>
      <p:sp>
        <p:nvSpPr>
          <p:cNvPr id="41" name="Textfeld 40">
            <a:extLst>
              <a:ext uri="{FF2B5EF4-FFF2-40B4-BE49-F238E27FC236}">
                <a16:creationId xmlns:a16="http://schemas.microsoft.com/office/drawing/2014/main" id="{7837D13E-4F4D-4154-BAB9-2F5D4EF0F2D3}"/>
              </a:ext>
            </a:extLst>
          </p:cNvPr>
          <p:cNvSpPr txBox="1"/>
          <p:nvPr/>
        </p:nvSpPr>
        <p:spPr>
          <a:xfrm>
            <a:off x="279037" y="2621408"/>
            <a:ext cx="335605" cy="705711"/>
          </a:xfrm>
          <a:prstGeom prst="rect">
            <a:avLst/>
          </a:prstGeom>
          <a:noFill/>
        </p:spPr>
        <p:txBody>
          <a:bodyPr vert="vert270" wrap="square" rtlCol="0" anchor="ctr" anchorCtr="1">
            <a:spAutoFit/>
          </a:bodyPr>
          <a:lstStyle/>
          <a:p>
            <a:r>
              <a:rPr sz="981" b="1"/>
              <a:t>PLC/CTRL</a:t>
            </a:r>
          </a:p>
        </p:txBody>
      </p:sp>
      <p:sp>
        <p:nvSpPr>
          <p:cNvPr id="43" name="Textfeld 42">
            <a:extLst>
              <a:ext uri="{FF2B5EF4-FFF2-40B4-BE49-F238E27FC236}">
                <a16:creationId xmlns:a16="http://schemas.microsoft.com/office/drawing/2014/main" id="{3A92E0EE-570C-4A45-B259-21BE4130B04F}"/>
              </a:ext>
            </a:extLst>
          </p:cNvPr>
          <p:cNvSpPr txBox="1"/>
          <p:nvPr/>
        </p:nvSpPr>
        <p:spPr>
          <a:xfrm>
            <a:off x="275540" y="3340137"/>
            <a:ext cx="365934" cy="1966284"/>
          </a:xfrm>
          <a:prstGeom prst="rect">
            <a:avLst/>
          </a:prstGeom>
          <a:noFill/>
        </p:spPr>
        <p:txBody>
          <a:bodyPr vert="vert270" wrap="square" rtlCol="0" anchor="ctr" anchorCtr="1">
            <a:spAutoFit/>
          </a:bodyPr>
          <a:lstStyle/>
          <a:p>
            <a:r>
              <a:rPr sz="1178" b="1"/>
              <a:t>VT                    RIO</a:t>
            </a:r>
          </a:p>
        </p:txBody>
      </p:sp>
      <p:sp>
        <p:nvSpPr>
          <p:cNvPr id="44" name="Textfeld 43">
            <a:extLst>
              <a:ext uri="{FF2B5EF4-FFF2-40B4-BE49-F238E27FC236}">
                <a16:creationId xmlns:a16="http://schemas.microsoft.com/office/drawing/2014/main" id="{0703F8B6-D26B-4C38-80B1-C42C6D6F652F}"/>
              </a:ext>
            </a:extLst>
          </p:cNvPr>
          <p:cNvSpPr txBox="1"/>
          <p:nvPr/>
        </p:nvSpPr>
        <p:spPr>
          <a:xfrm>
            <a:off x="275540" y="5306422"/>
            <a:ext cx="365934" cy="1199245"/>
          </a:xfrm>
          <a:prstGeom prst="rect">
            <a:avLst/>
          </a:prstGeom>
          <a:noFill/>
        </p:spPr>
        <p:txBody>
          <a:bodyPr vert="vert270" wrap="square" rtlCol="0" anchor="ctr" anchorCtr="1">
            <a:spAutoFit/>
          </a:bodyPr>
          <a:lstStyle/>
          <a:p>
            <a:r>
              <a:rPr sz="1178" b="1"/>
              <a:t>FIELD</a:t>
            </a:r>
          </a:p>
        </p:txBody>
      </p:sp>
      <p:sp>
        <p:nvSpPr>
          <p:cNvPr id="47" name="Gleichschenkliges Dreieck 46">
            <a:extLst>
              <a:ext uri="{FF2B5EF4-FFF2-40B4-BE49-F238E27FC236}">
                <a16:creationId xmlns:a16="http://schemas.microsoft.com/office/drawing/2014/main" id="{FB541FF9-E81E-4539-A305-2A4BBC918F61}"/>
              </a:ext>
            </a:extLst>
          </p:cNvPr>
          <p:cNvSpPr/>
          <p:nvPr/>
        </p:nvSpPr>
        <p:spPr>
          <a:xfrm>
            <a:off x="561330" y="1751756"/>
            <a:ext cx="493210" cy="4753910"/>
          </a:xfrm>
          <a:prstGeom prst="triangle">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sz="1570"/>
              <a:t>        Automation pyramid</a:t>
            </a:r>
          </a:p>
        </p:txBody>
      </p:sp>
      <p:sp>
        <p:nvSpPr>
          <p:cNvPr id="51" name="Left Brace 273">
            <a:extLst>
              <a:ext uri="{FF2B5EF4-FFF2-40B4-BE49-F238E27FC236}">
                <a16:creationId xmlns:a16="http://schemas.microsoft.com/office/drawing/2014/main" id="{4EA9CBB9-C6F4-489C-AFE4-F170C62DD451}"/>
              </a:ext>
            </a:extLst>
          </p:cNvPr>
          <p:cNvSpPr/>
          <p:nvPr/>
        </p:nvSpPr>
        <p:spPr>
          <a:xfrm rot="5400000">
            <a:off x="5565823" y="316547"/>
            <a:ext cx="165449" cy="2903588"/>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52" name="Textfeld 366">
            <a:extLst>
              <a:ext uri="{FF2B5EF4-FFF2-40B4-BE49-F238E27FC236}">
                <a16:creationId xmlns:a16="http://schemas.microsoft.com/office/drawing/2014/main" id="{3622C280-2F34-42EF-8A8E-82BFAAFE3ED2}"/>
              </a:ext>
            </a:extLst>
          </p:cNvPr>
          <p:cNvSpPr txBox="1"/>
          <p:nvPr/>
        </p:nvSpPr>
        <p:spPr>
          <a:xfrm>
            <a:off x="4897738" y="1522460"/>
            <a:ext cx="1573657"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PLC with local I/O</a:t>
            </a:r>
          </a:p>
        </p:txBody>
      </p:sp>
      <p:cxnSp>
        <p:nvCxnSpPr>
          <p:cNvPr id="55" name="Gerader Verbinder 54">
            <a:extLst>
              <a:ext uri="{FF2B5EF4-FFF2-40B4-BE49-F238E27FC236}">
                <a16:creationId xmlns:a16="http://schemas.microsoft.com/office/drawing/2014/main" id="{5AC631F4-8311-470B-A2B1-BD579E52A61A}"/>
              </a:ext>
            </a:extLst>
          </p:cNvPr>
          <p:cNvCxnSpPr/>
          <p:nvPr/>
        </p:nvCxnSpPr>
        <p:spPr>
          <a:xfrm>
            <a:off x="6152960" y="3140286"/>
            <a:ext cx="0" cy="198895"/>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6" name="Gruppieren 372">
            <a:extLst>
              <a:ext uri="{FF2B5EF4-FFF2-40B4-BE49-F238E27FC236}">
                <a16:creationId xmlns:a16="http://schemas.microsoft.com/office/drawing/2014/main" id="{241E5E7C-4C3D-4A59-9715-E460B0625DAA}"/>
              </a:ext>
            </a:extLst>
          </p:cNvPr>
          <p:cNvGrpSpPr/>
          <p:nvPr/>
        </p:nvGrpSpPr>
        <p:grpSpPr>
          <a:xfrm>
            <a:off x="4335125" y="3278340"/>
            <a:ext cx="3874625" cy="143438"/>
            <a:chOff x="276022" y="2804680"/>
            <a:chExt cx="14542415" cy="105390"/>
          </a:xfrm>
        </p:grpSpPr>
        <p:sp>
          <p:nvSpPr>
            <p:cNvPr id="85" name="Rechteck 84">
              <a:extLst>
                <a:ext uri="{FF2B5EF4-FFF2-40B4-BE49-F238E27FC236}">
                  <a16:creationId xmlns:a16="http://schemas.microsoft.com/office/drawing/2014/main" id="{87132A8D-915F-4ACF-873E-E1105FB5127C}"/>
                </a:ext>
              </a:extLst>
            </p:cNvPr>
            <p:cNvSpPr/>
            <p:nvPr/>
          </p:nvSpPr>
          <p:spPr>
            <a:xfrm>
              <a:off x="276022" y="2804680"/>
              <a:ext cx="14542415" cy="105390"/>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785" b="1">
                  <a:solidFill>
                    <a:schemeClr val="bg1"/>
                  </a:solidFill>
                </a:rPr>
                <a:t>FIELDBUS</a:t>
              </a:r>
            </a:p>
          </p:txBody>
        </p:sp>
        <p:cxnSp>
          <p:nvCxnSpPr>
            <p:cNvPr id="86" name="Gerade Verbindung mit Pfeil 85">
              <a:extLst>
                <a:ext uri="{FF2B5EF4-FFF2-40B4-BE49-F238E27FC236}">
                  <a16:creationId xmlns:a16="http://schemas.microsoft.com/office/drawing/2014/main" id="{24E335C4-517B-427B-B4EF-FCEEB723E3AC}"/>
                </a:ext>
              </a:extLst>
            </p:cNvPr>
            <p:cNvCxnSpPr/>
            <p:nvPr/>
          </p:nvCxnSpPr>
          <p:spPr>
            <a:xfrm flipH="1">
              <a:off x="623710" y="2852936"/>
              <a:ext cx="2170921"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ADAAC259-D8B8-4EA2-B1C3-605CD8C23A55}"/>
                </a:ext>
              </a:extLst>
            </p:cNvPr>
            <p:cNvCxnSpPr/>
            <p:nvPr/>
          </p:nvCxnSpPr>
          <p:spPr>
            <a:xfrm>
              <a:off x="12848721" y="2853057"/>
              <a:ext cx="1707002" cy="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64" name="Gerader Verbinder 165">
            <a:extLst>
              <a:ext uri="{FF2B5EF4-FFF2-40B4-BE49-F238E27FC236}">
                <a16:creationId xmlns:a16="http://schemas.microsoft.com/office/drawing/2014/main" id="{E465DA1D-56AE-4BC5-AC25-FA5AE84B01E1}"/>
              </a:ext>
            </a:extLst>
          </p:cNvPr>
          <p:cNvCxnSpPr/>
          <p:nvPr/>
        </p:nvCxnSpPr>
        <p:spPr>
          <a:xfrm>
            <a:off x="5567289" y="2442596"/>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Gerader Verbinder 169">
            <a:extLst>
              <a:ext uri="{FF2B5EF4-FFF2-40B4-BE49-F238E27FC236}">
                <a16:creationId xmlns:a16="http://schemas.microsoft.com/office/drawing/2014/main" id="{39540441-CF37-4BB9-A9C6-A36CF02C3281}"/>
              </a:ext>
            </a:extLst>
          </p:cNvPr>
          <p:cNvCxnSpPr/>
          <p:nvPr/>
        </p:nvCxnSpPr>
        <p:spPr>
          <a:xfrm>
            <a:off x="5592698" y="2639111"/>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pic>
        <p:nvPicPr>
          <p:cNvPr id="66" name="Picture 4" descr="http://adewww27.de.festo.net/CFMediaLib/cgi-bin/cgiWebLinkImage.exe/16144u_4.jpg?sid=3371880&amp;action=jpeg&amp;image=\\sdeu0048\DATA\i-automat\Foto-prod_2\16000-16999\preview\16144u_4.jpg">
            <a:extLst>
              <a:ext uri="{FF2B5EF4-FFF2-40B4-BE49-F238E27FC236}">
                <a16:creationId xmlns:a16="http://schemas.microsoft.com/office/drawing/2014/main" id="{463F9674-BB3C-49F2-A5CF-1BEA5EEFFDD6}"/>
              </a:ext>
            </a:extLst>
          </p:cNvPr>
          <p:cNvPicPr>
            <a:picLocks noChangeAspect="1" noChangeArrowheads="1"/>
          </p:cNvPicPr>
          <p:nvPr/>
        </p:nvPicPr>
        <p:blipFill>
          <a:blip r:embed="rId6" cstate="print"/>
          <a:srcRect/>
          <a:stretch>
            <a:fillRect/>
          </a:stretch>
        </p:blipFill>
        <p:spPr bwMode="auto">
          <a:xfrm>
            <a:off x="5418632" y="2240360"/>
            <a:ext cx="308029" cy="235624"/>
          </a:xfrm>
          <a:prstGeom prst="rect">
            <a:avLst/>
          </a:prstGeom>
          <a:noFill/>
        </p:spPr>
      </p:pic>
      <p:grpSp>
        <p:nvGrpSpPr>
          <p:cNvPr id="67" name="Gruppieren 372">
            <a:extLst>
              <a:ext uri="{FF2B5EF4-FFF2-40B4-BE49-F238E27FC236}">
                <a16:creationId xmlns:a16="http://schemas.microsoft.com/office/drawing/2014/main" id="{4211E37F-1708-48D0-8FA8-A73A92CC4BEE}"/>
              </a:ext>
            </a:extLst>
          </p:cNvPr>
          <p:cNvGrpSpPr/>
          <p:nvPr/>
        </p:nvGrpSpPr>
        <p:grpSpPr>
          <a:xfrm>
            <a:off x="5388849" y="2558082"/>
            <a:ext cx="925796" cy="122549"/>
            <a:chOff x="251535" y="2821566"/>
            <a:chExt cx="8628489" cy="108000"/>
          </a:xfrm>
        </p:grpSpPr>
        <p:sp>
          <p:nvSpPr>
            <p:cNvPr id="80" name="Rechteck 139">
              <a:extLst>
                <a:ext uri="{FF2B5EF4-FFF2-40B4-BE49-F238E27FC236}">
                  <a16:creationId xmlns:a16="http://schemas.microsoft.com/office/drawing/2014/main" id="{8B666712-1087-4734-B88D-E4C8013A956F}"/>
                </a:ext>
              </a:extLst>
            </p:cNvPr>
            <p:cNvSpPr/>
            <p:nvPr/>
          </p:nvSpPr>
          <p:spPr>
            <a:xfrm>
              <a:off x="276028" y="2821566"/>
              <a:ext cx="8603996" cy="1080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cxnSp>
          <p:nvCxnSpPr>
            <p:cNvPr id="81" name="Gerade Verbindung mit Pfeil 140">
              <a:extLst>
                <a:ext uri="{FF2B5EF4-FFF2-40B4-BE49-F238E27FC236}">
                  <a16:creationId xmlns:a16="http://schemas.microsoft.com/office/drawing/2014/main" id="{60BB02BD-9D5C-40F1-A9D8-FF089059CC10}"/>
                </a:ext>
              </a:extLst>
            </p:cNvPr>
            <p:cNvCxnSpPr/>
            <p:nvPr/>
          </p:nvCxnSpPr>
          <p:spPr>
            <a:xfrm flipH="1">
              <a:off x="251535" y="2866107"/>
              <a:ext cx="1765232"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Gerade Verbindung mit Pfeil 141">
              <a:extLst>
                <a:ext uri="{FF2B5EF4-FFF2-40B4-BE49-F238E27FC236}">
                  <a16:creationId xmlns:a16="http://schemas.microsoft.com/office/drawing/2014/main" id="{30E108D9-BA13-4191-86AE-8DF7412A4834}"/>
                </a:ext>
              </a:extLst>
            </p:cNvPr>
            <p:cNvCxnSpPr/>
            <p:nvPr/>
          </p:nvCxnSpPr>
          <p:spPr>
            <a:xfrm>
              <a:off x="7085406" y="2866107"/>
              <a:ext cx="1772455"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8" descr="C:\Documents and Settings\madr\My Documents\Vorlagen\S7-300.gif">
            <a:extLst>
              <a:ext uri="{FF2B5EF4-FFF2-40B4-BE49-F238E27FC236}">
                <a16:creationId xmlns:a16="http://schemas.microsoft.com/office/drawing/2014/main" id="{26963EA2-AA36-4373-98F7-9FF3BF5D6748}"/>
              </a:ext>
            </a:extLst>
          </p:cNvPr>
          <p:cNvPicPr>
            <a:picLocks noChangeAspect="1" noChangeArrowheads="1"/>
          </p:cNvPicPr>
          <p:nvPr/>
        </p:nvPicPr>
        <p:blipFill>
          <a:blip r:embed="rId7" cstate="print"/>
          <a:srcRect/>
          <a:stretch>
            <a:fillRect/>
          </a:stretch>
        </p:blipFill>
        <p:spPr bwMode="auto">
          <a:xfrm>
            <a:off x="5384360" y="2714039"/>
            <a:ext cx="930284" cy="468529"/>
          </a:xfrm>
          <a:prstGeom prst="rect">
            <a:avLst/>
          </a:prstGeom>
          <a:noFill/>
          <a:ln w="9525">
            <a:noFill/>
            <a:miter lim="800000"/>
            <a:headEnd/>
            <a:tailEnd/>
          </a:ln>
        </p:spPr>
      </p:pic>
      <p:sp>
        <p:nvSpPr>
          <p:cNvPr id="72" name="Textfeld 495">
            <a:extLst>
              <a:ext uri="{FF2B5EF4-FFF2-40B4-BE49-F238E27FC236}">
                <a16:creationId xmlns:a16="http://schemas.microsoft.com/office/drawing/2014/main" id="{0CEFD0A3-76B0-450A-87E8-73941DB9D0DE}"/>
              </a:ext>
            </a:extLst>
          </p:cNvPr>
          <p:cNvSpPr txBox="1"/>
          <p:nvPr/>
        </p:nvSpPr>
        <p:spPr>
          <a:xfrm>
            <a:off x="5801808" y="3838370"/>
            <a:ext cx="866120"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a:solidFill>
                  <a:srgbClr val="0070C0"/>
                </a:solidFill>
              </a:rPr>
              <a:t>CPX-CPX-P/MPA</a:t>
            </a:r>
          </a:p>
        </p:txBody>
      </p:sp>
      <p:sp>
        <p:nvSpPr>
          <p:cNvPr id="89" name="Left Brace 275">
            <a:extLst>
              <a:ext uri="{FF2B5EF4-FFF2-40B4-BE49-F238E27FC236}">
                <a16:creationId xmlns:a16="http://schemas.microsoft.com/office/drawing/2014/main" id="{5F4500EE-5A40-4B76-A9E5-A2C99EF6575D}"/>
              </a:ext>
            </a:extLst>
          </p:cNvPr>
          <p:cNvSpPr/>
          <p:nvPr/>
        </p:nvSpPr>
        <p:spPr>
          <a:xfrm rot="5400000">
            <a:off x="9160850" y="976974"/>
            <a:ext cx="172149" cy="1561319"/>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90" name="Textfeld 366">
            <a:extLst>
              <a:ext uri="{FF2B5EF4-FFF2-40B4-BE49-F238E27FC236}">
                <a16:creationId xmlns:a16="http://schemas.microsoft.com/office/drawing/2014/main" id="{F52D4CB8-FE9F-44A5-AD1D-8330C47CA0C2}"/>
              </a:ext>
            </a:extLst>
          </p:cNvPr>
          <p:cNvSpPr txBox="1"/>
          <p:nvPr/>
        </p:nvSpPr>
        <p:spPr>
          <a:xfrm>
            <a:off x="8157878" y="1525337"/>
            <a:ext cx="2178091" cy="138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 with local I/O</a:t>
            </a:r>
          </a:p>
        </p:txBody>
      </p:sp>
      <p:pic>
        <p:nvPicPr>
          <p:cNvPr id="101" name="Grafik 15" descr="Laptop_DeltaV.png">
            <a:extLst>
              <a:ext uri="{FF2B5EF4-FFF2-40B4-BE49-F238E27FC236}">
                <a16:creationId xmlns:a16="http://schemas.microsoft.com/office/drawing/2014/main" id="{A96088A4-C97B-4DB1-B4BD-F7979724DC82}"/>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9176506" y="1818554"/>
            <a:ext cx="490740" cy="321211"/>
          </a:xfrm>
          <a:prstGeom prst="rect">
            <a:avLst/>
          </a:prstGeom>
        </p:spPr>
      </p:pic>
      <p:cxnSp>
        <p:nvCxnSpPr>
          <p:cNvPr id="102" name="Gerader Verbinder 203">
            <a:extLst>
              <a:ext uri="{FF2B5EF4-FFF2-40B4-BE49-F238E27FC236}">
                <a16:creationId xmlns:a16="http://schemas.microsoft.com/office/drawing/2014/main" id="{47F32AF6-A21B-471C-AAE9-82F8FD9A681E}"/>
              </a:ext>
            </a:extLst>
          </p:cNvPr>
          <p:cNvCxnSpPr>
            <a:cxnSpLocks/>
          </p:cNvCxnSpPr>
          <p:nvPr/>
        </p:nvCxnSpPr>
        <p:spPr>
          <a:xfrm>
            <a:off x="9437506" y="2166253"/>
            <a:ext cx="0" cy="44101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Gerader Verbinder 169">
            <a:extLst>
              <a:ext uri="{FF2B5EF4-FFF2-40B4-BE49-F238E27FC236}">
                <a16:creationId xmlns:a16="http://schemas.microsoft.com/office/drawing/2014/main" id="{6B7F0326-2A33-4716-90F6-D6D48F5FE39C}"/>
              </a:ext>
            </a:extLst>
          </p:cNvPr>
          <p:cNvCxnSpPr/>
          <p:nvPr/>
        </p:nvCxnSpPr>
        <p:spPr>
          <a:xfrm>
            <a:off x="9440644" y="2614590"/>
            <a:ext cx="0" cy="19889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pic>
        <p:nvPicPr>
          <p:cNvPr id="105" name="Picture 13">
            <a:extLst>
              <a:ext uri="{FF2B5EF4-FFF2-40B4-BE49-F238E27FC236}">
                <a16:creationId xmlns:a16="http://schemas.microsoft.com/office/drawing/2014/main" id="{579931BE-72C6-4BE9-8DD0-D48181248A7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944860" y="2693457"/>
            <a:ext cx="742660" cy="637589"/>
          </a:xfrm>
          <a:prstGeom prst="rect">
            <a:avLst/>
          </a:prstGeom>
        </p:spPr>
      </p:pic>
      <p:cxnSp>
        <p:nvCxnSpPr>
          <p:cNvPr id="189" name="Gerader Verbinder 191">
            <a:extLst>
              <a:ext uri="{FF2B5EF4-FFF2-40B4-BE49-F238E27FC236}">
                <a16:creationId xmlns:a16="http://schemas.microsoft.com/office/drawing/2014/main" id="{E7F8EDBB-A18D-42B1-B3F2-614CD6EC9104}"/>
              </a:ext>
            </a:extLst>
          </p:cNvPr>
          <p:cNvCxnSpPr/>
          <p:nvPr/>
        </p:nvCxnSpPr>
        <p:spPr>
          <a:xfrm>
            <a:off x="4651379" y="3384610"/>
            <a:ext cx="0" cy="391791"/>
          </a:xfrm>
          <a:prstGeom prst="line">
            <a:avLst/>
          </a:prstGeom>
          <a:ln w="22225">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AAA021B5-751D-4AF2-842A-042C409E20EF}"/>
              </a:ext>
            </a:extLst>
          </p:cNvPr>
          <p:cNvSpPr txBox="1"/>
          <p:nvPr/>
        </p:nvSpPr>
        <p:spPr>
          <a:xfrm>
            <a:off x="233933" y="688284"/>
            <a:ext cx="5061967" cy="584775"/>
          </a:xfrm>
          <a:prstGeom prst="rect">
            <a:avLst/>
          </a:prstGeom>
          <a:noFill/>
        </p:spPr>
        <p:txBody>
          <a:bodyPr wrap="square" rtlCol="0">
            <a:spAutoFit/>
          </a:bodyPr>
          <a:lstStyle/>
          <a:p>
            <a:r>
              <a:rPr sz="1600" b="1">
                <a:latin typeface="+mn-lt"/>
              </a:rPr>
              <a:t>Valve terminal/RIO installation in zone 1/21; 2/22 control of field devices in zone 2/22; 1/21; 0/20</a:t>
            </a:r>
          </a:p>
        </p:txBody>
      </p:sp>
      <p:sp>
        <p:nvSpPr>
          <p:cNvPr id="22" name="Textfeld 21">
            <a:extLst>
              <a:ext uri="{FF2B5EF4-FFF2-40B4-BE49-F238E27FC236}">
                <a16:creationId xmlns:a16="http://schemas.microsoft.com/office/drawing/2014/main" id="{0FFEE8B5-6BC1-4BA3-9EAD-1CE898454DCB}"/>
              </a:ext>
            </a:extLst>
          </p:cNvPr>
          <p:cNvSpPr txBox="1"/>
          <p:nvPr/>
        </p:nvSpPr>
        <p:spPr>
          <a:xfrm>
            <a:off x="9246759" y="5995127"/>
            <a:ext cx="752620" cy="246221"/>
          </a:xfrm>
          <a:prstGeom prst="rect">
            <a:avLst/>
          </a:prstGeom>
          <a:noFill/>
        </p:spPr>
        <p:txBody>
          <a:bodyPr wrap="square" rtlCol="0">
            <a:spAutoFit/>
          </a:bodyPr>
          <a:lstStyle/>
          <a:p>
            <a:r>
              <a:rPr sz="1000" b="1">
                <a:solidFill>
                  <a:srgbClr val="0070C0"/>
                </a:solidFill>
              </a:rPr>
              <a:t>Zone 1/21</a:t>
            </a:r>
          </a:p>
        </p:txBody>
      </p:sp>
      <p:sp>
        <p:nvSpPr>
          <p:cNvPr id="216" name="Textfeld 215">
            <a:extLst>
              <a:ext uri="{FF2B5EF4-FFF2-40B4-BE49-F238E27FC236}">
                <a16:creationId xmlns:a16="http://schemas.microsoft.com/office/drawing/2014/main" id="{0B1C2F61-A96D-4E3E-A7A2-ABB35CA8ED78}"/>
              </a:ext>
            </a:extLst>
          </p:cNvPr>
          <p:cNvSpPr txBox="1"/>
          <p:nvPr/>
        </p:nvSpPr>
        <p:spPr>
          <a:xfrm>
            <a:off x="9246759" y="5456495"/>
            <a:ext cx="752620" cy="246221"/>
          </a:xfrm>
          <a:prstGeom prst="rect">
            <a:avLst/>
          </a:prstGeom>
          <a:noFill/>
        </p:spPr>
        <p:txBody>
          <a:bodyPr wrap="square" rtlCol="0">
            <a:spAutoFit/>
          </a:bodyPr>
          <a:lstStyle/>
          <a:p>
            <a:r>
              <a:rPr sz="1000" b="1"/>
              <a:t>Zone 2/22</a:t>
            </a:r>
          </a:p>
        </p:txBody>
      </p:sp>
      <p:pic>
        <p:nvPicPr>
          <p:cNvPr id="166" name="Grafik 79" descr="DFPD_20774u_12.jpg">
            <a:extLst>
              <a:ext uri="{FF2B5EF4-FFF2-40B4-BE49-F238E27FC236}">
                <a16:creationId xmlns:a16="http://schemas.microsoft.com/office/drawing/2014/main" id="{4F82AC79-710D-475C-935C-25898C4822BB}"/>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8709117" y="5347732"/>
            <a:ext cx="520439" cy="462611"/>
          </a:xfrm>
          <a:prstGeom prst="rect">
            <a:avLst/>
          </a:prstGeom>
        </p:spPr>
      </p:pic>
      <p:pic>
        <p:nvPicPr>
          <p:cNvPr id="167" name="Grafik 166">
            <a:extLst>
              <a:ext uri="{FF2B5EF4-FFF2-40B4-BE49-F238E27FC236}">
                <a16:creationId xmlns:a16="http://schemas.microsoft.com/office/drawing/2014/main" id="{17D6AFED-66A4-4F2E-9623-E70FA2FAC34D}"/>
              </a:ext>
            </a:extLst>
          </p:cNvPr>
          <p:cNvPicPr>
            <a:picLocks noChangeAspect="1"/>
          </p:cNvPicPr>
          <p:nvPr/>
        </p:nvPicPr>
        <p:blipFill>
          <a:blip r:embed="rId11"/>
          <a:stretch>
            <a:fillRect/>
          </a:stretch>
        </p:blipFill>
        <p:spPr>
          <a:xfrm>
            <a:off x="8005479" y="5389948"/>
            <a:ext cx="580390" cy="452252"/>
          </a:xfrm>
          <a:prstGeom prst="rect">
            <a:avLst/>
          </a:prstGeom>
        </p:spPr>
      </p:pic>
      <p:pic>
        <p:nvPicPr>
          <p:cNvPr id="179" name="Grafik 178">
            <a:extLst>
              <a:ext uri="{FF2B5EF4-FFF2-40B4-BE49-F238E27FC236}">
                <a16:creationId xmlns:a16="http://schemas.microsoft.com/office/drawing/2014/main" id="{A029C6FF-C14B-45C1-A59F-9B6670CC149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4276130" y="5472091"/>
            <a:ext cx="336466" cy="343012"/>
          </a:xfrm>
          <a:prstGeom prst="rect">
            <a:avLst/>
          </a:prstGeom>
        </p:spPr>
      </p:pic>
      <p:pic>
        <p:nvPicPr>
          <p:cNvPr id="182" name="Grafik 65" descr="Pressure_transmitter.png">
            <a:extLst>
              <a:ext uri="{FF2B5EF4-FFF2-40B4-BE49-F238E27FC236}">
                <a16:creationId xmlns:a16="http://schemas.microsoft.com/office/drawing/2014/main" id="{5C6E9353-9574-4224-9B75-CCB23C46094F}"/>
              </a:ext>
            </a:extLst>
          </p:cNvPr>
          <p:cNvPicPr>
            <a:picLocks noChangeAspect="1"/>
          </p:cNvPicPr>
          <p:nvPr/>
        </p:nvPicPr>
        <p:blipFill>
          <a:blip r:embed="rId14" cstate="print">
            <a:clrChange>
              <a:clrFrom>
                <a:srgbClr val="FFFFFF"/>
              </a:clrFrom>
              <a:clrTo>
                <a:srgbClr val="FFFFFF">
                  <a:alpha val="0"/>
                </a:srgbClr>
              </a:clrTo>
            </a:clrChange>
          </a:blip>
          <a:stretch>
            <a:fillRect/>
          </a:stretch>
        </p:blipFill>
        <p:spPr>
          <a:xfrm>
            <a:off x="5143715" y="5490538"/>
            <a:ext cx="248188" cy="314371"/>
          </a:xfrm>
          <a:prstGeom prst="rect">
            <a:avLst/>
          </a:prstGeom>
        </p:spPr>
      </p:pic>
      <p:pic>
        <p:nvPicPr>
          <p:cNvPr id="184" name="Grafik 183">
            <a:extLst>
              <a:ext uri="{FF2B5EF4-FFF2-40B4-BE49-F238E27FC236}">
                <a16:creationId xmlns:a16="http://schemas.microsoft.com/office/drawing/2014/main" id="{4F786AFD-57F0-406A-9F08-0F4ECBB4B92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198" b="96947" l="0" r="95331">
                        <a14:foregroundMark x1="2335" y1="40076" x2="2335" y2="40076"/>
                        <a14:foregroundMark x1="778" y1="48473" x2="778" y2="48473"/>
                        <a14:foregroundMark x1="19844" y1="86260" x2="19844" y2="86260"/>
                        <a14:foregroundMark x1="42412" y1="96947" x2="42412" y2="96947"/>
                        <a14:foregroundMark x1="89883" y1="27481" x2="89883" y2="27481"/>
                        <a14:foregroundMark x1="95331" y1="31679" x2="95331" y2="31679"/>
                        <a14:foregroundMark x1="36965" y1="15649" x2="36965" y2="15649"/>
                        <a14:foregroundMark x1="41245" y1="4198" x2="41245" y2="4198"/>
                      </a14:backgroundRemoval>
                    </a14:imgEffect>
                  </a14:imgLayer>
                </a14:imgProps>
              </a:ext>
            </a:extLst>
          </a:blip>
          <a:stretch>
            <a:fillRect/>
          </a:stretch>
        </p:blipFill>
        <p:spPr>
          <a:xfrm>
            <a:off x="6134929" y="6039571"/>
            <a:ext cx="336466" cy="343012"/>
          </a:xfrm>
          <a:prstGeom prst="rect">
            <a:avLst/>
          </a:prstGeom>
        </p:spPr>
      </p:pic>
      <p:pic>
        <p:nvPicPr>
          <p:cNvPr id="187" name="Picture 13">
            <a:extLst>
              <a:ext uri="{FF2B5EF4-FFF2-40B4-BE49-F238E27FC236}">
                <a16:creationId xmlns:a16="http://schemas.microsoft.com/office/drawing/2014/main" id="{4FE56CFB-4E9F-4D7F-9BC6-B1CF898B4125}"/>
              </a:ext>
            </a:extLst>
          </p:cNvPr>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flipH="1">
            <a:off x="4718204" y="5537488"/>
            <a:ext cx="323007" cy="255324"/>
          </a:xfrm>
          <a:prstGeom prst="rect">
            <a:avLst/>
          </a:prstGeom>
          <a:noFill/>
          <a:ln w="9525">
            <a:noFill/>
            <a:miter lim="800000"/>
            <a:headEnd/>
            <a:tailEnd/>
          </a:ln>
        </p:spPr>
      </p:pic>
      <p:cxnSp>
        <p:nvCxnSpPr>
          <p:cNvPr id="284" name="Verbinder: gewinkelt 283">
            <a:extLst>
              <a:ext uri="{FF2B5EF4-FFF2-40B4-BE49-F238E27FC236}">
                <a16:creationId xmlns:a16="http://schemas.microsoft.com/office/drawing/2014/main" id="{98BC9B3D-8556-4ED3-9B40-7170238B6661}"/>
              </a:ext>
            </a:extLst>
          </p:cNvPr>
          <p:cNvCxnSpPr>
            <a:cxnSpLocks/>
          </p:cNvCxnSpPr>
          <p:nvPr/>
        </p:nvCxnSpPr>
        <p:spPr>
          <a:xfrm rot="5400000">
            <a:off x="4789108" y="4710833"/>
            <a:ext cx="725237" cy="616566"/>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36" name="Picture 12" descr="HART">
            <a:extLst>
              <a:ext uri="{FF2B5EF4-FFF2-40B4-BE49-F238E27FC236}">
                <a16:creationId xmlns:a16="http://schemas.microsoft.com/office/drawing/2014/main" id="{5CD298C6-9F0A-49BD-8BA2-DA5426FF0C85}"/>
              </a:ext>
            </a:extLst>
          </p:cNvPr>
          <p:cNvPicPr>
            <a:picLocks noChangeAspect="1" noChangeArrowheads="1"/>
          </p:cNvPicPr>
          <p:nvPr/>
        </p:nvPicPr>
        <p:blipFill>
          <a:blip r:embed="rId16" cstate="print"/>
          <a:srcRect t="28421" b="48843"/>
          <a:stretch>
            <a:fillRect/>
          </a:stretch>
        </p:blipFill>
        <p:spPr bwMode="auto">
          <a:xfrm>
            <a:off x="5316142" y="5207372"/>
            <a:ext cx="311027" cy="52988"/>
          </a:xfrm>
          <a:prstGeom prst="rect">
            <a:avLst/>
          </a:prstGeom>
          <a:noFill/>
        </p:spPr>
      </p:pic>
      <p:pic>
        <p:nvPicPr>
          <p:cNvPr id="6" name="Grafik 5">
            <a:extLst>
              <a:ext uri="{FF2B5EF4-FFF2-40B4-BE49-F238E27FC236}">
                <a16:creationId xmlns:a16="http://schemas.microsoft.com/office/drawing/2014/main" id="{E4EA325D-EECE-4337-9659-416ACE56AD0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485" b="98384" l="792" r="94459">
                        <a14:foregroundMark x1="41425" y1="1616" x2="41425" y2="1616"/>
                        <a14:foregroundMark x1="48549" y1="485" x2="48549" y2="485"/>
                        <a14:foregroundMark x1="59367" y1="4523" x2="59367" y2="4523"/>
                        <a14:foregroundMark x1="77045" y1="12601" x2="77045" y2="12601"/>
                        <a14:foregroundMark x1="38786" y1="8239" x2="38786" y2="8239"/>
                        <a14:foregroundMark x1="39578" y1="4362" x2="39578" y2="4362"/>
                        <a14:foregroundMark x1="47230" y1="2100" x2="47230" y2="2100"/>
                        <a14:foregroundMark x1="45119" y1="4362" x2="45119" y2="4362"/>
                        <a14:foregroundMark x1="40633" y1="4362" x2="41425" y2="4362"/>
                        <a14:foregroundMark x1="41425" y1="6947" x2="41425" y2="6947"/>
                        <a14:foregroundMark x1="8707" y1="43780" x2="8707" y2="43780"/>
                        <a14:foregroundMark x1="1583" y1="48465" x2="1583" y2="48465"/>
                        <a14:foregroundMark x1="43799" y1="82068" x2="43799" y2="82068"/>
                        <a14:foregroundMark x1="50132" y1="79160" x2="50132" y2="79160"/>
                        <a14:foregroundMark x1="72823" y1="84814" x2="72823" y2="84814"/>
                        <a14:foregroundMark x1="85488" y1="81583" x2="85488" y2="81583"/>
                        <a14:foregroundMark x1="34037" y1="87237" x2="34037" y2="87237"/>
                        <a14:foregroundMark x1="25330" y1="67044" x2="25330" y2="67044"/>
                        <a14:foregroundMark x1="25594" y1="98546" x2="25594" y2="98546"/>
                        <a14:foregroundMark x1="87863" y1="98546" x2="87863" y2="98546"/>
                        <a14:foregroundMark x1="83641" y1="70275" x2="83641" y2="70275"/>
                        <a14:foregroundMark x1="82586" y1="52504" x2="82586" y2="52504"/>
                        <a14:foregroundMark x1="43799" y1="39742" x2="43799" y2="39742"/>
                        <a14:foregroundMark x1="55937" y1="49111" x2="55937" y2="49111"/>
                        <a14:foregroundMark x1="55409" y1="33764" x2="55409" y2="33764"/>
                        <a14:foregroundMark x1="70449" y1="23263" x2="70449" y2="23263"/>
                        <a14:foregroundMark x1="69657" y1="20355" x2="69657" y2="20355"/>
                        <a14:foregroundMark x1="36412" y1="30533" x2="36412" y2="30533"/>
                        <a14:foregroundMark x1="37314" y1="32149" x2="37203" y2="35541"/>
                        <a14:foregroundMark x1="37398" y1="29564" x2="37314" y2="32149"/>
                        <a14:foregroundMark x1="37430" y1="28595" x2="37398" y2="29564"/>
                        <a14:foregroundMark x1="37467" y1="27464" x2="37430" y2="28595"/>
                        <a14:foregroundMark x1="63325" y1="28595" x2="63325" y2="28595"/>
                        <a14:foregroundMark x1="63061" y1="28433" x2="63061" y2="28433"/>
                        <a14:foregroundMark x1="94459" y1="42488" x2="94459" y2="42488"/>
                        <a14:foregroundMark x1="42744" y1="28756" x2="42744" y2="28756"/>
                        <a14:backgroundMark x1="528" y1="57997" x2="528" y2="57997"/>
                        <a14:backgroundMark x1="528" y1="55897" x2="528" y2="55897"/>
                        <a14:backgroundMark x1="264" y1="53635" x2="264" y2="53635"/>
                        <a14:backgroundMark x1="99736" y1="57027" x2="99736" y2="57027"/>
                        <a14:backgroundMark x1="99472" y1="53312" x2="99472" y2="53312"/>
                        <a14:backgroundMark x1="99472" y1="48788" x2="99472" y2="48788"/>
                        <a14:backgroundMark x1="99472" y1="51050" x2="99472" y2="51050"/>
                        <a14:backgroundMark x1="41425" y1="32149" x2="41425" y2="32149"/>
                        <a14:backgroundMark x1="43272" y1="31341" x2="43272" y2="31341"/>
                        <a14:backgroundMark x1="38259" y1="29564" x2="38259" y2="29564"/>
                        <a14:backgroundMark x1="38522" y1="28595" x2="38522" y2="28595"/>
                        <a14:backgroundMark x1="528" y1="43296" x2="528" y2="43296"/>
                      </a14:backgroundRemoval>
                    </a14:imgEffect>
                  </a14:imgLayer>
                </a14:imgProps>
              </a:ext>
            </a:extLst>
          </a:blip>
          <a:stretch>
            <a:fillRect/>
          </a:stretch>
        </p:blipFill>
        <p:spPr>
          <a:xfrm>
            <a:off x="1319167" y="5457480"/>
            <a:ext cx="619993" cy="1012602"/>
          </a:xfrm>
          <a:prstGeom prst="rect">
            <a:avLst/>
          </a:prstGeom>
        </p:spPr>
      </p:pic>
      <p:grpSp>
        <p:nvGrpSpPr>
          <p:cNvPr id="129" name="Gruppieren 128">
            <a:extLst>
              <a:ext uri="{FF2B5EF4-FFF2-40B4-BE49-F238E27FC236}">
                <a16:creationId xmlns:a16="http://schemas.microsoft.com/office/drawing/2014/main" id="{6F6608E7-CCDF-4C5B-BDAB-E2E3899DA28E}"/>
              </a:ext>
            </a:extLst>
          </p:cNvPr>
          <p:cNvGrpSpPr/>
          <p:nvPr/>
        </p:nvGrpSpPr>
        <p:grpSpPr>
          <a:xfrm>
            <a:off x="4990781" y="4028230"/>
            <a:ext cx="2144679" cy="647070"/>
            <a:chOff x="8614760" y="4011102"/>
            <a:chExt cx="2144679" cy="647070"/>
          </a:xfrm>
        </p:grpSpPr>
        <p:pic>
          <p:nvPicPr>
            <p:cNvPr id="130" name="Picture 3">
              <a:extLst>
                <a:ext uri="{FF2B5EF4-FFF2-40B4-BE49-F238E27FC236}">
                  <a16:creationId xmlns:a16="http://schemas.microsoft.com/office/drawing/2014/main" id="{97A51E7A-83B0-41F1-9E2B-06E069068FF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14760" y="4011102"/>
              <a:ext cx="2144679" cy="647070"/>
            </a:xfrm>
            <a:prstGeom prst="rect">
              <a:avLst/>
            </a:prstGeom>
          </p:spPr>
        </p:pic>
        <p:pic>
          <p:nvPicPr>
            <p:cNvPr id="131" name="Picture 2">
              <a:extLst>
                <a:ext uri="{FF2B5EF4-FFF2-40B4-BE49-F238E27FC236}">
                  <a16:creationId xmlns:a16="http://schemas.microsoft.com/office/drawing/2014/main" id="{C532ADDF-CDC3-43ED-A2FA-0D84CE371B3A}"/>
                </a:ext>
              </a:extLst>
            </p:cNvPr>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8885489" y="4192549"/>
              <a:ext cx="1602368" cy="374103"/>
            </a:xfrm>
            <a:prstGeom prst="rect">
              <a:avLst/>
            </a:prstGeom>
            <a:noFill/>
            <a:ln w="9525">
              <a:noFill/>
              <a:miter lim="800000"/>
              <a:headEnd/>
              <a:tailEnd/>
            </a:ln>
          </p:spPr>
        </p:pic>
      </p:grpSp>
      <p:pic>
        <p:nvPicPr>
          <p:cNvPr id="4" name="Grafik 3">
            <a:extLst>
              <a:ext uri="{FF2B5EF4-FFF2-40B4-BE49-F238E27FC236}">
                <a16:creationId xmlns:a16="http://schemas.microsoft.com/office/drawing/2014/main" id="{99C0B7BE-46D3-4357-90DA-60BB9F7393D1}"/>
              </a:ext>
            </a:extLst>
          </p:cNvPr>
          <p:cNvPicPr>
            <a:picLocks noChangeAspect="1"/>
          </p:cNvPicPr>
          <p:nvPr/>
        </p:nvPicPr>
        <p:blipFill>
          <a:blip r:embed="rId21"/>
          <a:stretch>
            <a:fillRect/>
          </a:stretch>
        </p:blipFill>
        <p:spPr>
          <a:xfrm>
            <a:off x="1210621" y="3830566"/>
            <a:ext cx="1434510" cy="934930"/>
          </a:xfrm>
          <a:prstGeom prst="rect">
            <a:avLst/>
          </a:prstGeom>
        </p:spPr>
      </p:pic>
      <p:cxnSp>
        <p:nvCxnSpPr>
          <p:cNvPr id="138" name="Verbinder: gewinkelt 137">
            <a:extLst>
              <a:ext uri="{FF2B5EF4-FFF2-40B4-BE49-F238E27FC236}">
                <a16:creationId xmlns:a16="http://schemas.microsoft.com/office/drawing/2014/main" id="{750591B7-7112-49AF-8D59-3CF05B601517}"/>
              </a:ext>
            </a:extLst>
          </p:cNvPr>
          <p:cNvCxnSpPr>
            <a:cxnSpLocks/>
            <a:endCxn id="6" idx="0"/>
          </p:cNvCxnSpPr>
          <p:nvPr/>
        </p:nvCxnSpPr>
        <p:spPr>
          <a:xfrm rot="5400000">
            <a:off x="1311691" y="5023170"/>
            <a:ext cx="751784" cy="116837"/>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Verbinder: gewinkelt 138">
            <a:extLst>
              <a:ext uri="{FF2B5EF4-FFF2-40B4-BE49-F238E27FC236}">
                <a16:creationId xmlns:a16="http://schemas.microsoft.com/office/drawing/2014/main" id="{227AD54A-1A95-41D7-9ADB-0698853F6175}"/>
              </a:ext>
            </a:extLst>
          </p:cNvPr>
          <p:cNvCxnSpPr>
            <a:cxnSpLocks/>
          </p:cNvCxnSpPr>
          <p:nvPr/>
        </p:nvCxnSpPr>
        <p:spPr>
          <a:xfrm rot="16200000" flipH="1">
            <a:off x="1666628" y="4861650"/>
            <a:ext cx="760374" cy="431283"/>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3" name="Textfeld 142">
            <a:extLst>
              <a:ext uri="{FF2B5EF4-FFF2-40B4-BE49-F238E27FC236}">
                <a16:creationId xmlns:a16="http://schemas.microsoft.com/office/drawing/2014/main" id="{A54B9359-DF95-4E14-957B-5884E2DD8060}"/>
              </a:ext>
            </a:extLst>
          </p:cNvPr>
          <p:cNvSpPr txBox="1"/>
          <p:nvPr/>
        </p:nvSpPr>
        <p:spPr>
          <a:xfrm>
            <a:off x="1017605" y="3455226"/>
            <a:ext cx="1420924" cy="400110"/>
          </a:xfrm>
          <a:prstGeom prst="rect">
            <a:avLst/>
          </a:prstGeom>
          <a:noFill/>
        </p:spPr>
        <p:txBody>
          <a:bodyPr wrap="square" rtlCol="0">
            <a:spAutoFit/>
          </a:bodyPr>
          <a:lstStyle/>
          <a:p>
            <a:r>
              <a:rPr sz="1000" b="1">
                <a:solidFill>
                  <a:srgbClr val="0070C0"/>
                </a:solidFill>
              </a:rPr>
              <a:t>Complete installation in zone 1/21</a:t>
            </a:r>
          </a:p>
        </p:txBody>
      </p:sp>
      <p:sp>
        <p:nvSpPr>
          <p:cNvPr id="145" name="Textfeld 366">
            <a:extLst>
              <a:ext uri="{FF2B5EF4-FFF2-40B4-BE49-F238E27FC236}">
                <a16:creationId xmlns:a16="http://schemas.microsoft.com/office/drawing/2014/main" id="{A1C6420D-B3D4-4CC9-86B3-53F56B932E1A}"/>
              </a:ext>
            </a:extLst>
          </p:cNvPr>
          <p:cNvSpPr txBox="1"/>
          <p:nvPr/>
        </p:nvSpPr>
        <p:spPr>
          <a:xfrm>
            <a:off x="1202020" y="1388147"/>
            <a:ext cx="881157" cy="2769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DCS/PLC</a:t>
            </a:r>
            <a:br>
              <a:rPr sz="900" b="1">
                <a:solidFill>
                  <a:srgbClr val="0070C0"/>
                </a:solidFill>
              </a:rPr>
            </a:br>
            <a:r>
              <a:rPr sz="900" b="1">
                <a:solidFill>
                  <a:srgbClr val="0070C0"/>
                </a:solidFill>
              </a:rPr>
              <a:t> with local I/O</a:t>
            </a:r>
          </a:p>
        </p:txBody>
      </p:sp>
      <p:pic>
        <p:nvPicPr>
          <p:cNvPr id="146" name="Grafik 15" descr="Laptop_DeltaV.png">
            <a:extLst>
              <a:ext uri="{FF2B5EF4-FFF2-40B4-BE49-F238E27FC236}">
                <a16:creationId xmlns:a16="http://schemas.microsoft.com/office/drawing/2014/main" id="{A4F76328-BE81-4ECC-AEA0-2F95FC7973B3}"/>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1323841" y="1803212"/>
            <a:ext cx="490740" cy="321211"/>
          </a:xfrm>
          <a:prstGeom prst="rect">
            <a:avLst/>
          </a:prstGeom>
        </p:spPr>
      </p:pic>
      <p:cxnSp>
        <p:nvCxnSpPr>
          <p:cNvPr id="147" name="Gerader Verbinder 146">
            <a:extLst>
              <a:ext uri="{FF2B5EF4-FFF2-40B4-BE49-F238E27FC236}">
                <a16:creationId xmlns:a16="http://schemas.microsoft.com/office/drawing/2014/main" id="{F4E048C5-05C3-41BC-8CB5-AAC8FAEE4AD8}"/>
              </a:ext>
            </a:extLst>
          </p:cNvPr>
          <p:cNvCxnSpPr>
            <a:cxnSpLocks/>
          </p:cNvCxnSpPr>
          <p:nvPr/>
        </p:nvCxnSpPr>
        <p:spPr>
          <a:xfrm>
            <a:off x="1571145" y="2123805"/>
            <a:ext cx="0" cy="135619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148" name="Rechteck 147">
            <a:extLst>
              <a:ext uri="{FF2B5EF4-FFF2-40B4-BE49-F238E27FC236}">
                <a16:creationId xmlns:a16="http://schemas.microsoft.com/office/drawing/2014/main" id="{B5BD47F1-7B8F-4EF6-B5F7-3298F525FD0D}"/>
              </a:ext>
            </a:extLst>
          </p:cNvPr>
          <p:cNvSpPr/>
          <p:nvPr/>
        </p:nvSpPr>
        <p:spPr>
          <a:xfrm>
            <a:off x="1309517" y="2559200"/>
            <a:ext cx="764180" cy="121428"/>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sp>
        <p:nvSpPr>
          <p:cNvPr id="149" name="Left Brace 27">
            <a:extLst>
              <a:ext uri="{FF2B5EF4-FFF2-40B4-BE49-F238E27FC236}">
                <a16:creationId xmlns:a16="http://schemas.microsoft.com/office/drawing/2014/main" id="{0F4F506F-EA7F-47AF-8D22-14B793F1DCAB}"/>
              </a:ext>
            </a:extLst>
          </p:cNvPr>
          <p:cNvSpPr/>
          <p:nvPr/>
        </p:nvSpPr>
        <p:spPr>
          <a:xfrm rot="5400000">
            <a:off x="1553168" y="1303628"/>
            <a:ext cx="156814" cy="880305"/>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cxnSp>
        <p:nvCxnSpPr>
          <p:cNvPr id="150" name="Gerade Verbindung mit Pfeil 149">
            <a:extLst>
              <a:ext uri="{FF2B5EF4-FFF2-40B4-BE49-F238E27FC236}">
                <a16:creationId xmlns:a16="http://schemas.microsoft.com/office/drawing/2014/main" id="{B27789E7-CCFE-4291-AD17-2DA0D1C2204A}"/>
              </a:ext>
            </a:extLst>
          </p:cNvPr>
          <p:cNvCxnSpPr/>
          <p:nvPr/>
        </p:nvCxnSpPr>
        <p:spPr>
          <a:xfrm flipH="1">
            <a:off x="1307342" y="2608621"/>
            <a:ext cx="156782"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a:extLst>
              <a:ext uri="{FF2B5EF4-FFF2-40B4-BE49-F238E27FC236}">
                <a16:creationId xmlns:a16="http://schemas.microsoft.com/office/drawing/2014/main" id="{B5331F72-1977-429B-9B48-5D298EE770B3}"/>
              </a:ext>
            </a:extLst>
          </p:cNvPr>
          <p:cNvCxnSpPr/>
          <p:nvPr/>
        </p:nvCxnSpPr>
        <p:spPr>
          <a:xfrm>
            <a:off x="1914305" y="2608621"/>
            <a:ext cx="157424"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r Verbinder 191">
            <a:extLst>
              <a:ext uri="{FF2B5EF4-FFF2-40B4-BE49-F238E27FC236}">
                <a16:creationId xmlns:a16="http://schemas.microsoft.com/office/drawing/2014/main" id="{40DF2406-7293-4A8A-A5EC-4F0560928774}"/>
              </a:ext>
            </a:extLst>
          </p:cNvPr>
          <p:cNvCxnSpPr>
            <a:cxnSpLocks/>
          </p:cNvCxnSpPr>
          <p:nvPr/>
        </p:nvCxnSpPr>
        <p:spPr>
          <a:xfrm>
            <a:off x="5384360" y="3421778"/>
            <a:ext cx="0" cy="825207"/>
          </a:xfrm>
          <a:prstGeom prst="line">
            <a:avLst/>
          </a:prstGeom>
          <a:ln w="22225">
            <a:solidFill>
              <a:schemeClr val="accent1"/>
            </a:solidFill>
            <a:headEnd type="none"/>
          </a:ln>
        </p:spPr>
        <p:style>
          <a:lnRef idx="1">
            <a:schemeClr val="accent1"/>
          </a:lnRef>
          <a:fillRef idx="0">
            <a:schemeClr val="accent1"/>
          </a:fillRef>
          <a:effectRef idx="0">
            <a:schemeClr val="accent1"/>
          </a:effectRef>
          <a:fontRef idx="minor">
            <a:schemeClr val="tx1"/>
          </a:fontRef>
        </p:style>
      </p:cxnSp>
      <p:pic>
        <p:nvPicPr>
          <p:cNvPr id="157" name="Grafik 156">
            <a:extLst>
              <a:ext uri="{FF2B5EF4-FFF2-40B4-BE49-F238E27FC236}">
                <a16:creationId xmlns:a16="http://schemas.microsoft.com/office/drawing/2014/main" id="{468BCE61-7739-4C28-8060-4955D323ED6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485" b="98384" l="792" r="94459">
                        <a14:foregroundMark x1="41425" y1="1616" x2="41425" y2="1616"/>
                        <a14:foregroundMark x1="48549" y1="485" x2="48549" y2="485"/>
                        <a14:foregroundMark x1="59367" y1="4523" x2="59367" y2="4523"/>
                        <a14:foregroundMark x1="77045" y1="12601" x2="77045" y2="12601"/>
                        <a14:foregroundMark x1="38786" y1="8239" x2="38786" y2="8239"/>
                        <a14:foregroundMark x1="39578" y1="4362" x2="39578" y2="4362"/>
                        <a14:foregroundMark x1="47230" y1="2100" x2="47230" y2="2100"/>
                        <a14:foregroundMark x1="45119" y1="4362" x2="45119" y2="4362"/>
                        <a14:foregroundMark x1="40633" y1="4362" x2="41425" y2="4362"/>
                        <a14:foregroundMark x1="41425" y1="6947" x2="41425" y2="6947"/>
                        <a14:foregroundMark x1="8707" y1="43780" x2="8707" y2="43780"/>
                        <a14:foregroundMark x1="1583" y1="48465" x2="1583" y2="48465"/>
                        <a14:foregroundMark x1="43799" y1="82068" x2="43799" y2="82068"/>
                        <a14:foregroundMark x1="50132" y1="79160" x2="50132" y2="79160"/>
                        <a14:foregroundMark x1="72823" y1="84814" x2="72823" y2="84814"/>
                        <a14:foregroundMark x1="85488" y1="81583" x2="85488" y2="81583"/>
                        <a14:foregroundMark x1="34037" y1="87237" x2="34037" y2="87237"/>
                        <a14:foregroundMark x1="25330" y1="67044" x2="25330" y2="67044"/>
                        <a14:foregroundMark x1="25594" y1="98546" x2="25594" y2="98546"/>
                        <a14:foregroundMark x1="87863" y1="98546" x2="87863" y2="98546"/>
                        <a14:foregroundMark x1="83641" y1="70275" x2="83641" y2="70275"/>
                        <a14:foregroundMark x1="82586" y1="52504" x2="82586" y2="52504"/>
                        <a14:foregroundMark x1="43799" y1="39742" x2="43799" y2="39742"/>
                        <a14:foregroundMark x1="55937" y1="49111" x2="55937" y2="49111"/>
                        <a14:foregroundMark x1="55409" y1="33764" x2="55409" y2="33764"/>
                        <a14:foregroundMark x1="70449" y1="23263" x2="70449" y2="23263"/>
                        <a14:foregroundMark x1="69657" y1="20355" x2="69657" y2="20355"/>
                        <a14:foregroundMark x1="36412" y1="30533" x2="36412" y2="30533"/>
                        <a14:foregroundMark x1="37314" y1="32149" x2="37203" y2="35541"/>
                        <a14:foregroundMark x1="37398" y1="29564" x2="37314" y2="32149"/>
                        <a14:foregroundMark x1="37430" y1="28595" x2="37398" y2="29564"/>
                        <a14:foregroundMark x1="37467" y1="27464" x2="37430" y2="28595"/>
                        <a14:foregroundMark x1="63325" y1="28595" x2="63325" y2="28595"/>
                        <a14:foregroundMark x1="63061" y1="28433" x2="63061" y2="28433"/>
                        <a14:foregroundMark x1="94459" y1="42488" x2="94459" y2="42488"/>
                        <a14:foregroundMark x1="42744" y1="28756" x2="42744" y2="28756"/>
                        <a14:backgroundMark x1="528" y1="57997" x2="528" y2="57997"/>
                        <a14:backgroundMark x1="528" y1="55897" x2="528" y2="55897"/>
                        <a14:backgroundMark x1="264" y1="53635" x2="264" y2="53635"/>
                        <a14:backgroundMark x1="99736" y1="57027" x2="99736" y2="57027"/>
                        <a14:backgroundMark x1="99472" y1="53312" x2="99472" y2="53312"/>
                        <a14:backgroundMark x1="99472" y1="48788" x2="99472" y2="48788"/>
                        <a14:backgroundMark x1="99472" y1="51050" x2="99472" y2="51050"/>
                        <a14:backgroundMark x1="41425" y1="32149" x2="41425" y2="32149"/>
                        <a14:backgroundMark x1="43272" y1="31341" x2="43272" y2="31341"/>
                        <a14:backgroundMark x1="38259" y1="29564" x2="38259" y2="29564"/>
                        <a14:backgroundMark x1="38522" y1="28595" x2="38522" y2="28595"/>
                        <a14:backgroundMark x1="528" y1="43296" x2="528" y2="43296"/>
                      </a14:backgroundRemoval>
                    </a14:imgEffect>
                  </a14:imgLayer>
                </a14:imgProps>
              </a:ext>
            </a:extLst>
          </a:blip>
          <a:stretch>
            <a:fillRect/>
          </a:stretch>
        </p:blipFill>
        <p:spPr>
          <a:xfrm>
            <a:off x="6551915" y="5925809"/>
            <a:ext cx="329862" cy="538747"/>
          </a:xfrm>
          <a:prstGeom prst="rect">
            <a:avLst/>
          </a:prstGeom>
        </p:spPr>
      </p:pic>
      <p:pic>
        <p:nvPicPr>
          <p:cNvPr id="26" name="Grafik 25">
            <a:extLst>
              <a:ext uri="{FF2B5EF4-FFF2-40B4-BE49-F238E27FC236}">
                <a16:creationId xmlns:a16="http://schemas.microsoft.com/office/drawing/2014/main" id="{497657B9-4603-43FA-92B7-E252E76AC11E}"/>
              </a:ext>
            </a:extLst>
          </p:cNvPr>
          <p:cNvPicPr>
            <a:picLocks noChangeAspect="1"/>
          </p:cNvPicPr>
          <p:nvPr/>
        </p:nvPicPr>
        <p:blipFill>
          <a:blip r:embed="rId22"/>
          <a:stretch>
            <a:fillRect/>
          </a:stretch>
        </p:blipFill>
        <p:spPr>
          <a:xfrm>
            <a:off x="5472909" y="5496329"/>
            <a:ext cx="359695" cy="292633"/>
          </a:xfrm>
          <a:prstGeom prst="rect">
            <a:avLst/>
          </a:prstGeom>
        </p:spPr>
      </p:pic>
      <p:cxnSp>
        <p:nvCxnSpPr>
          <p:cNvPr id="162" name="Gerader Verbinder 161">
            <a:extLst>
              <a:ext uri="{FF2B5EF4-FFF2-40B4-BE49-F238E27FC236}">
                <a16:creationId xmlns:a16="http://schemas.microsoft.com/office/drawing/2014/main" id="{C22DDD90-C300-4041-854E-5E77C5EA0DC4}"/>
              </a:ext>
            </a:extLst>
          </p:cNvPr>
          <p:cNvCxnSpPr>
            <a:cxnSpLocks/>
          </p:cNvCxnSpPr>
          <p:nvPr/>
        </p:nvCxnSpPr>
        <p:spPr>
          <a:xfrm>
            <a:off x="4467209" y="5017206"/>
            <a:ext cx="355140"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C70F9C91-6E8A-464B-8D31-4C2CF728001D}"/>
              </a:ext>
            </a:extLst>
          </p:cNvPr>
          <p:cNvCxnSpPr>
            <a:cxnSpLocks/>
          </p:cNvCxnSpPr>
          <p:nvPr/>
        </p:nvCxnSpPr>
        <p:spPr>
          <a:xfrm>
            <a:off x="4467209" y="5017206"/>
            <a:ext cx="0" cy="335747"/>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1" name="Verbinder: gewinkelt 170">
            <a:extLst>
              <a:ext uri="{FF2B5EF4-FFF2-40B4-BE49-F238E27FC236}">
                <a16:creationId xmlns:a16="http://schemas.microsoft.com/office/drawing/2014/main" id="{941DD356-59A9-4CD3-B600-5072CC62AA2D}"/>
              </a:ext>
            </a:extLst>
          </p:cNvPr>
          <p:cNvCxnSpPr>
            <a:cxnSpLocks/>
          </p:cNvCxnSpPr>
          <p:nvPr/>
        </p:nvCxnSpPr>
        <p:spPr>
          <a:xfrm rot="5400000">
            <a:off x="5133633" y="4801241"/>
            <a:ext cx="781696" cy="491871"/>
          </a:xfrm>
          <a:prstGeom prst="bentConnector3">
            <a:avLst>
              <a:gd name="adj1" fmla="val 63926"/>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124F016B-FC7A-4C58-B273-CDE28EEB7AD3}"/>
              </a:ext>
            </a:extLst>
          </p:cNvPr>
          <p:cNvCxnSpPr>
            <a:cxnSpLocks/>
          </p:cNvCxnSpPr>
          <p:nvPr/>
        </p:nvCxnSpPr>
        <p:spPr>
          <a:xfrm>
            <a:off x="5652756" y="5166897"/>
            <a:ext cx="0" cy="27904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9" name="Gerade Verbindung mit Pfeil 238">
            <a:extLst>
              <a:ext uri="{FF2B5EF4-FFF2-40B4-BE49-F238E27FC236}">
                <a16:creationId xmlns:a16="http://schemas.microsoft.com/office/drawing/2014/main" id="{78399A21-B158-4996-8F58-AE697C192C79}"/>
              </a:ext>
            </a:extLst>
          </p:cNvPr>
          <p:cNvCxnSpPr>
            <a:cxnSpLocks/>
          </p:cNvCxnSpPr>
          <p:nvPr/>
        </p:nvCxnSpPr>
        <p:spPr>
          <a:xfrm flipV="1">
            <a:off x="6318891" y="4687947"/>
            <a:ext cx="0" cy="1330012"/>
          </a:xfrm>
          <a:prstGeom prst="straightConnector1">
            <a:avLst/>
          </a:prstGeom>
          <a:ln w="127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9" name="Gerader Verbinder 248">
            <a:extLst>
              <a:ext uri="{FF2B5EF4-FFF2-40B4-BE49-F238E27FC236}">
                <a16:creationId xmlns:a16="http://schemas.microsoft.com/office/drawing/2014/main" id="{0632EC9B-66FD-4848-BB7C-F9C79C9E3543}"/>
              </a:ext>
            </a:extLst>
          </p:cNvPr>
          <p:cNvCxnSpPr>
            <a:cxnSpLocks/>
          </p:cNvCxnSpPr>
          <p:nvPr/>
        </p:nvCxnSpPr>
        <p:spPr>
          <a:xfrm flipV="1">
            <a:off x="6764920" y="4650657"/>
            <a:ext cx="0" cy="35344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8" name="Textfeld 495">
            <a:extLst>
              <a:ext uri="{FF2B5EF4-FFF2-40B4-BE49-F238E27FC236}">
                <a16:creationId xmlns:a16="http://schemas.microsoft.com/office/drawing/2014/main" id="{72386F54-0BD3-4814-BDAC-34F8FAE4C4C5}"/>
              </a:ext>
            </a:extLst>
          </p:cNvPr>
          <p:cNvSpPr txBox="1"/>
          <p:nvPr/>
        </p:nvSpPr>
        <p:spPr>
          <a:xfrm>
            <a:off x="2673261" y="4478366"/>
            <a:ext cx="189568" cy="1208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r>
              <a:rPr sz="785" b="1">
                <a:solidFill>
                  <a:srgbClr val="0070C0"/>
                </a:solidFill>
              </a:rPr>
              <a:t>CPV</a:t>
            </a:r>
          </a:p>
        </p:txBody>
      </p:sp>
      <p:cxnSp>
        <p:nvCxnSpPr>
          <p:cNvPr id="253" name="Verbinder: gewinkelt 252">
            <a:extLst>
              <a:ext uri="{FF2B5EF4-FFF2-40B4-BE49-F238E27FC236}">
                <a16:creationId xmlns:a16="http://schemas.microsoft.com/office/drawing/2014/main" id="{9B4F1D5E-6B1D-4266-B26C-EE289F2EFC01}"/>
              </a:ext>
            </a:extLst>
          </p:cNvPr>
          <p:cNvCxnSpPr>
            <a:cxnSpLocks/>
            <a:stCxn id="157" idx="0"/>
          </p:cNvCxnSpPr>
          <p:nvPr/>
        </p:nvCxnSpPr>
        <p:spPr>
          <a:xfrm rot="16200000" flipV="1">
            <a:off x="6429680" y="5638642"/>
            <a:ext cx="176379" cy="397955"/>
          </a:xfrm>
          <a:prstGeom prst="bentConnector2">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201" name="Grafik 79" descr="DFPD_20774u_12.jpg">
            <a:extLst>
              <a:ext uri="{FF2B5EF4-FFF2-40B4-BE49-F238E27FC236}">
                <a16:creationId xmlns:a16="http://schemas.microsoft.com/office/drawing/2014/main" id="{F3BEFA45-5FF0-42DB-9BA6-BD625C1D7EAC}"/>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2205579" y="5812341"/>
            <a:ext cx="530488" cy="471543"/>
          </a:xfrm>
          <a:prstGeom prst="rect">
            <a:avLst/>
          </a:prstGeom>
        </p:spPr>
      </p:pic>
      <p:cxnSp>
        <p:nvCxnSpPr>
          <p:cNvPr id="53" name="Gerade Verbindung mit Pfeil 52">
            <a:extLst>
              <a:ext uri="{FF2B5EF4-FFF2-40B4-BE49-F238E27FC236}">
                <a16:creationId xmlns:a16="http://schemas.microsoft.com/office/drawing/2014/main" id="{3D3EEAC7-B202-4D0D-BE70-52E6836D8BAA}"/>
              </a:ext>
            </a:extLst>
          </p:cNvPr>
          <p:cNvCxnSpPr>
            <a:cxnSpLocks/>
            <a:endCxn id="201" idx="0"/>
          </p:cNvCxnSpPr>
          <p:nvPr/>
        </p:nvCxnSpPr>
        <p:spPr>
          <a:xfrm>
            <a:off x="2470823" y="4697104"/>
            <a:ext cx="0" cy="111523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62" name="Gruppieren 61">
            <a:extLst>
              <a:ext uri="{FF2B5EF4-FFF2-40B4-BE49-F238E27FC236}">
                <a16:creationId xmlns:a16="http://schemas.microsoft.com/office/drawing/2014/main" id="{FAB4D847-701F-409B-A541-BF662D2036B7}"/>
              </a:ext>
            </a:extLst>
          </p:cNvPr>
          <p:cNvGrpSpPr/>
          <p:nvPr/>
        </p:nvGrpSpPr>
        <p:grpSpPr>
          <a:xfrm>
            <a:off x="1081387" y="5593454"/>
            <a:ext cx="160941" cy="155977"/>
            <a:chOff x="2683328" y="2830315"/>
            <a:chExt cx="185057" cy="174143"/>
          </a:xfrm>
        </p:grpSpPr>
        <p:sp>
          <p:nvSpPr>
            <p:cNvPr id="59" name="Ellipse 58">
              <a:extLst>
                <a:ext uri="{FF2B5EF4-FFF2-40B4-BE49-F238E27FC236}">
                  <a16:creationId xmlns:a16="http://schemas.microsoft.com/office/drawing/2014/main" id="{BA5AE4FE-87C5-49C5-8E0C-9DA38D3F2DDF}"/>
                </a:ext>
              </a:extLst>
            </p:cNvPr>
            <p:cNvSpPr/>
            <p:nvPr/>
          </p:nvSpPr>
          <p:spPr>
            <a:xfrm>
              <a:off x="2683328" y="2830315"/>
              <a:ext cx="185057" cy="174143"/>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1" name="Ellipse 60">
              <a:extLst>
                <a:ext uri="{FF2B5EF4-FFF2-40B4-BE49-F238E27FC236}">
                  <a16:creationId xmlns:a16="http://schemas.microsoft.com/office/drawing/2014/main" id="{5F672877-B42F-427F-AFEE-D48E55B6D14D}"/>
                </a:ext>
              </a:extLst>
            </p:cNvPr>
            <p:cNvSpPr/>
            <p:nvPr/>
          </p:nvSpPr>
          <p:spPr>
            <a:xfrm>
              <a:off x="2737859" y="2882317"/>
              <a:ext cx="76510" cy="76842"/>
            </a:xfrm>
            <a:prstGeom prst="ellipse">
              <a:avLst/>
            </a:prstGeom>
            <a:solidFill>
              <a:srgbClr val="00B0F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cxnSp>
        <p:nvCxnSpPr>
          <p:cNvPr id="258" name="Verbinder: gewinkelt 257">
            <a:extLst>
              <a:ext uri="{FF2B5EF4-FFF2-40B4-BE49-F238E27FC236}">
                <a16:creationId xmlns:a16="http://schemas.microsoft.com/office/drawing/2014/main" id="{D2E72734-CD2B-4C86-B891-57A5617D7DD1}"/>
              </a:ext>
            </a:extLst>
          </p:cNvPr>
          <p:cNvCxnSpPr>
            <a:cxnSpLocks/>
            <a:stCxn id="59" idx="4"/>
            <a:endCxn id="6" idx="1"/>
          </p:cNvCxnSpPr>
          <p:nvPr/>
        </p:nvCxnSpPr>
        <p:spPr>
          <a:xfrm rot="16200000" flipH="1">
            <a:off x="1133337" y="5777951"/>
            <a:ext cx="214350" cy="157309"/>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Verbinder: gewinkelt 262">
            <a:extLst>
              <a:ext uri="{FF2B5EF4-FFF2-40B4-BE49-F238E27FC236}">
                <a16:creationId xmlns:a16="http://schemas.microsoft.com/office/drawing/2014/main" id="{056005FB-BCCB-4A99-B10C-BA3B4021DCB7}"/>
              </a:ext>
            </a:extLst>
          </p:cNvPr>
          <p:cNvCxnSpPr>
            <a:cxnSpLocks/>
            <a:stCxn id="314" idx="4"/>
            <a:endCxn id="157" idx="3"/>
          </p:cNvCxnSpPr>
          <p:nvPr/>
        </p:nvCxnSpPr>
        <p:spPr>
          <a:xfrm rot="5400000">
            <a:off x="6891785" y="6067096"/>
            <a:ext cx="118080" cy="138095"/>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DF1DA13D-7163-45AF-8649-FC2F0FC1F15A}"/>
              </a:ext>
            </a:extLst>
          </p:cNvPr>
          <p:cNvCxnSpPr>
            <a:cxnSpLocks/>
          </p:cNvCxnSpPr>
          <p:nvPr/>
        </p:nvCxnSpPr>
        <p:spPr>
          <a:xfrm>
            <a:off x="8862662" y="4997631"/>
            <a:ext cx="0" cy="38410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80" name="Grafik 279">
            <a:extLst>
              <a:ext uri="{FF2B5EF4-FFF2-40B4-BE49-F238E27FC236}">
                <a16:creationId xmlns:a16="http://schemas.microsoft.com/office/drawing/2014/main" id="{747FF30E-926A-4304-B685-743AF8C085F0}"/>
              </a:ext>
            </a:extLst>
          </p:cNvPr>
          <p:cNvPicPr>
            <a:picLocks noChangeAspect="1"/>
          </p:cNvPicPr>
          <p:nvPr/>
        </p:nvPicPr>
        <p:blipFill>
          <a:blip r:embed="rId23"/>
          <a:stretch>
            <a:fillRect/>
          </a:stretch>
        </p:blipFill>
        <p:spPr>
          <a:xfrm>
            <a:off x="1949470" y="5392268"/>
            <a:ext cx="396274" cy="402371"/>
          </a:xfrm>
          <a:prstGeom prst="rect">
            <a:avLst/>
          </a:prstGeom>
        </p:spPr>
      </p:pic>
      <p:cxnSp>
        <p:nvCxnSpPr>
          <p:cNvPr id="69" name="Gerader Verbinder 68">
            <a:extLst>
              <a:ext uri="{FF2B5EF4-FFF2-40B4-BE49-F238E27FC236}">
                <a16:creationId xmlns:a16="http://schemas.microsoft.com/office/drawing/2014/main" id="{3CFB9D60-1E66-465C-A4E3-8D3DC0D8117E}"/>
              </a:ext>
            </a:extLst>
          </p:cNvPr>
          <p:cNvCxnSpPr>
            <a:cxnSpLocks/>
          </p:cNvCxnSpPr>
          <p:nvPr/>
        </p:nvCxnSpPr>
        <p:spPr>
          <a:xfrm>
            <a:off x="1845725" y="5102760"/>
            <a:ext cx="0" cy="7960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Verbinder: gewinkelt 302">
            <a:extLst>
              <a:ext uri="{FF2B5EF4-FFF2-40B4-BE49-F238E27FC236}">
                <a16:creationId xmlns:a16="http://schemas.microsoft.com/office/drawing/2014/main" id="{DC946104-CCE1-4710-ACA9-05F549281F2A}"/>
              </a:ext>
            </a:extLst>
          </p:cNvPr>
          <p:cNvCxnSpPr>
            <a:cxnSpLocks/>
            <a:stCxn id="299" idx="2"/>
          </p:cNvCxnSpPr>
          <p:nvPr/>
        </p:nvCxnSpPr>
        <p:spPr>
          <a:xfrm rot="5400000">
            <a:off x="7248731" y="1703496"/>
            <a:ext cx="273946" cy="3722444"/>
          </a:xfrm>
          <a:prstGeom prst="bentConnector2">
            <a:avLst/>
          </a:prstGeom>
          <a:ln w="22225">
            <a:solidFill>
              <a:schemeClr val="accent1"/>
            </a:solidFill>
            <a:prstDash val="dash"/>
            <a:headEnd type="none"/>
          </a:ln>
        </p:spPr>
        <p:style>
          <a:lnRef idx="1">
            <a:schemeClr val="accent1"/>
          </a:lnRef>
          <a:fillRef idx="0">
            <a:schemeClr val="accent1"/>
          </a:fillRef>
          <a:effectRef idx="0">
            <a:schemeClr val="accent1"/>
          </a:effectRef>
          <a:fontRef idx="minor">
            <a:schemeClr val="tx1"/>
          </a:fontRef>
        </p:style>
      </p:cxnSp>
      <p:sp>
        <p:nvSpPr>
          <p:cNvPr id="307" name="Textfeld 306">
            <a:extLst>
              <a:ext uri="{FF2B5EF4-FFF2-40B4-BE49-F238E27FC236}">
                <a16:creationId xmlns:a16="http://schemas.microsoft.com/office/drawing/2014/main" id="{A533142D-86BA-43C8-AC75-BC9754BADA5A}"/>
              </a:ext>
            </a:extLst>
          </p:cNvPr>
          <p:cNvSpPr txBox="1"/>
          <p:nvPr/>
        </p:nvSpPr>
        <p:spPr>
          <a:xfrm>
            <a:off x="7806995" y="3751231"/>
            <a:ext cx="1649491" cy="461665"/>
          </a:xfrm>
          <a:prstGeom prst="rect">
            <a:avLst/>
          </a:prstGeom>
          <a:noFill/>
        </p:spPr>
        <p:txBody>
          <a:bodyPr wrap="none" rtlCol="0">
            <a:spAutoFit/>
          </a:bodyPr>
          <a:lstStyle/>
          <a:p>
            <a:r>
              <a:rPr sz="1200">
                <a:latin typeface="+mn-lt"/>
              </a:rPr>
              <a:t>Alternative connection</a:t>
            </a:r>
            <a:br>
              <a:rPr sz="1200">
                <a:latin typeface="+mn-lt"/>
              </a:rPr>
            </a:br>
            <a:r>
              <a:rPr sz="1200">
                <a:latin typeface="+mn-lt"/>
              </a:rPr>
              <a:t>PLC or DCS with RIO</a:t>
            </a:r>
          </a:p>
        </p:txBody>
      </p:sp>
      <p:grpSp>
        <p:nvGrpSpPr>
          <p:cNvPr id="313" name="Gruppieren 312">
            <a:extLst>
              <a:ext uri="{FF2B5EF4-FFF2-40B4-BE49-F238E27FC236}">
                <a16:creationId xmlns:a16="http://schemas.microsoft.com/office/drawing/2014/main" id="{37024142-4614-4285-AC78-EFAE188A2494}"/>
              </a:ext>
            </a:extLst>
          </p:cNvPr>
          <p:cNvGrpSpPr/>
          <p:nvPr/>
        </p:nvGrpSpPr>
        <p:grpSpPr>
          <a:xfrm>
            <a:off x="6939401" y="5921126"/>
            <a:ext cx="160941" cy="155977"/>
            <a:chOff x="2683328" y="2830315"/>
            <a:chExt cx="185057" cy="174143"/>
          </a:xfrm>
        </p:grpSpPr>
        <p:sp>
          <p:nvSpPr>
            <p:cNvPr id="314" name="Ellipse 313">
              <a:extLst>
                <a:ext uri="{FF2B5EF4-FFF2-40B4-BE49-F238E27FC236}">
                  <a16:creationId xmlns:a16="http://schemas.microsoft.com/office/drawing/2014/main" id="{CE40CD5A-D3E3-42FB-B9F2-F42C8A0927BE}"/>
                </a:ext>
              </a:extLst>
            </p:cNvPr>
            <p:cNvSpPr/>
            <p:nvPr/>
          </p:nvSpPr>
          <p:spPr>
            <a:xfrm>
              <a:off x="2683328" y="2830315"/>
              <a:ext cx="185057" cy="174143"/>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315" name="Ellipse 314">
              <a:extLst>
                <a:ext uri="{FF2B5EF4-FFF2-40B4-BE49-F238E27FC236}">
                  <a16:creationId xmlns:a16="http://schemas.microsoft.com/office/drawing/2014/main" id="{35E8353A-6284-4EE9-BD96-1026F944F26B}"/>
                </a:ext>
              </a:extLst>
            </p:cNvPr>
            <p:cNvSpPr/>
            <p:nvPr/>
          </p:nvSpPr>
          <p:spPr>
            <a:xfrm>
              <a:off x="2737859" y="2882317"/>
              <a:ext cx="76510" cy="76842"/>
            </a:xfrm>
            <a:prstGeom prst="ellipse">
              <a:avLst/>
            </a:prstGeom>
            <a:solidFill>
              <a:srgbClr val="00B0F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cxnSp>
        <p:nvCxnSpPr>
          <p:cNvPr id="318" name="Gerader Verbinder 317">
            <a:extLst>
              <a:ext uri="{FF2B5EF4-FFF2-40B4-BE49-F238E27FC236}">
                <a16:creationId xmlns:a16="http://schemas.microsoft.com/office/drawing/2014/main" id="{DA4937D9-4416-46E6-A1E1-2E4C71A4DD64}"/>
              </a:ext>
            </a:extLst>
          </p:cNvPr>
          <p:cNvCxnSpPr>
            <a:cxnSpLocks/>
          </p:cNvCxnSpPr>
          <p:nvPr/>
        </p:nvCxnSpPr>
        <p:spPr>
          <a:xfrm flipV="1">
            <a:off x="6764920" y="5003842"/>
            <a:ext cx="2097742" cy="26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21" name="Textfeld 320">
            <a:extLst>
              <a:ext uri="{FF2B5EF4-FFF2-40B4-BE49-F238E27FC236}">
                <a16:creationId xmlns:a16="http://schemas.microsoft.com/office/drawing/2014/main" id="{4AFDED40-53AD-4636-85B7-D8E12CC2D45C}"/>
              </a:ext>
            </a:extLst>
          </p:cNvPr>
          <p:cNvSpPr txBox="1"/>
          <p:nvPr/>
        </p:nvSpPr>
        <p:spPr>
          <a:xfrm>
            <a:off x="4201787" y="5995127"/>
            <a:ext cx="1237216" cy="400110"/>
          </a:xfrm>
          <a:prstGeom prst="rect">
            <a:avLst/>
          </a:prstGeom>
          <a:noFill/>
        </p:spPr>
        <p:txBody>
          <a:bodyPr wrap="square" rtlCol="0">
            <a:spAutoFit/>
          </a:bodyPr>
          <a:lstStyle/>
          <a:p>
            <a:r>
              <a:rPr sz="1000" b="1">
                <a:solidFill>
                  <a:schemeClr val="bg1"/>
                </a:solidFill>
              </a:rPr>
              <a:t>Electric equipment in zone 0/20</a:t>
            </a:r>
          </a:p>
        </p:txBody>
      </p:sp>
      <p:cxnSp>
        <p:nvCxnSpPr>
          <p:cNvPr id="109" name="Verbinder: gewinkelt 108">
            <a:extLst>
              <a:ext uri="{FF2B5EF4-FFF2-40B4-BE49-F238E27FC236}">
                <a16:creationId xmlns:a16="http://schemas.microsoft.com/office/drawing/2014/main" id="{6EEE310C-2491-4B63-870C-CEAA1DDD6F16}"/>
              </a:ext>
            </a:extLst>
          </p:cNvPr>
          <p:cNvCxnSpPr>
            <a:cxnSpLocks/>
          </p:cNvCxnSpPr>
          <p:nvPr/>
        </p:nvCxnSpPr>
        <p:spPr>
          <a:xfrm rot="5400000" flipH="1" flipV="1">
            <a:off x="5241294" y="5235323"/>
            <a:ext cx="1421696" cy="301655"/>
          </a:xfrm>
          <a:prstGeom prst="bentConnector3">
            <a:avLst>
              <a:gd name="adj1" fmla="val 23613"/>
            </a:avLst>
          </a:prstGeom>
          <a:ln w="1270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2" name="Textfeld 321">
            <a:extLst>
              <a:ext uri="{FF2B5EF4-FFF2-40B4-BE49-F238E27FC236}">
                <a16:creationId xmlns:a16="http://schemas.microsoft.com/office/drawing/2014/main" id="{D694BE6B-66D6-4242-90CB-076305B98FF6}"/>
              </a:ext>
            </a:extLst>
          </p:cNvPr>
          <p:cNvSpPr txBox="1"/>
          <p:nvPr/>
        </p:nvSpPr>
        <p:spPr>
          <a:xfrm rot="16200000">
            <a:off x="6016419" y="5498795"/>
            <a:ext cx="349455" cy="153888"/>
          </a:xfrm>
          <a:prstGeom prst="rect">
            <a:avLst/>
          </a:prstGeom>
          <a:noFill/>
        </p:spPr>
        <p:txBody>
          <a:bodyPr wrap="none" lIns="0" tIns="0" rIns="0" bIns="0" rtlCol="0">
            <a:spAutoFit/>
          </a:bodyPr>
          <a:lstStyle/>
          <a:p>
            <a:r>
              <a:rPr sz="1000">
                <a:latin typeface="+mn-lt"/>
              </a:rPr>
              <a:t>Digital</a:t>
            </a:r>
          </a:p>
        </p:txBody>
      </p:sp>
      <p:pic>
        <p:nvPicPr>
          <p:cNvPr id="108" name="Picture 8" descr="C:\Documents and Settings\madr\My Documents\Vorlagen\S7-300.gif">
            <a:extLst>
              <a:ext uri="{FF2B5EF4-FFF2-40B4-BE49-F238E27FC236}">
                <a16:creationId xmlns:a16="http://schemas.microsoft.com/office/drawing/2014/main" id="{3EAF1CC3-626E-4900-BAEC-65AF5B525731}"/>
              </a:ext>
            </a:extLst>
          </p:cNvPr>
          <p:cNvPicPr>
            <a:picLocks noChangeAspect="1" noChangeArrowheads="1"/>
          </p:cNvPicPr>
          <p:nvPr/>
        </p:nvPicPr>
        <p:blipFill>
          <a:blip r:embed="rId7" cstate="print"/>
          <a:srcRect/>
          <a:stretch>
            <a:fillRect/>
          </a:stretch>
        </p:blipFill>
        <p:spPr bwMode="auto">
          <a:xfrm>
            <a:off x="1123643" y="2783917"/>
            <a:ext cx="930284" cy="468529"/>
          </a:xfrm>
          <a:prstGeom prst="rect">
            <a:avLst/>
          </a:prstGeom>
          <a:noFill/>
          <a:ln w="9525">
            <a:noFill/>
            <a:miter lim="800000"/>
            <a:headEnd/>
            <a:tailEnd/>
          </a:ln>
        </p:spPr>
      </p:pic>
      <p:sp>
        <p:nvSpPr>
          <p:cNvPr id="111" name="Left Brace 27">
            <a:extLst>
              <a:ext uri="{FF2B5EF4-FFF2-40B4-BE49-F238E27FC236}">
                <a16:creationId xmlns:a16="http://schemas.microsoft.com/office/drawing/2014/main" id="{972AAE6C-27C4-472A-8940-BA4F4ADFCF9D}"/>
              </a:ext>
            </a:extLst>
          </p:cNvPr>
          <p:cNvSpPr/>
          <p:nvPr/>
        </p:nvSpPr>
        <p:spPr>
          <a:xfrm rot="5400000">
            <a:off x="3420068" y="1303628"/>
            <a:ext cx="156814" cy="880305"/>
          </a:xfrm>
          <a:prstGeom prst="leftBrace">
            <a:avLst/>
          </a:prstGeom>
          <a:ln w="3175" cmpd="sng">
            <a:solidFill>
              <a:schemeClr val="accent6">
                <a:lumMod val="50000"/>
              </a:schemeClr>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309" dirty="0"/>
          </a:p>
        </p:txBody>
      </p:sp>
      <p:sp>
        <p:nvSpPr>
          <p:cNvPr id="112" name="Textfeld 366">
            <a:extLst>
              <a:ext uri="{FF2B5EF4-FFF2-40B4-BE49-F238E27FC236}">
                <a16:creationId xmlns:a16="http://schemas.microsoft.com/office/drawing/2014/main" id="{3BC123B5-39D5-438B-B6E8-53C13509C6DA}"/>
              </a:ext>
            </a:extLst>
          </p:cNvPr>
          <p:cNvSpPr txBox="1"/>
          <p:nvPr/>
        </p:nvSpPr>
        <p:spPr>
          <a:xfrm>
            <a:off x="3045744" y="1387401"/>
            <a:ext cx="881157" cy="2769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algn="ctr"/>
            <a:r>
              <a:rPr sz="900" b="1">
                <a:solidFill>
                  <a:srgbClr val="0070C0"/>
                </a:solidFill>
              </a:rPr>
              <a:t>DCS/PLC </a:t>
            </a:r>
            <a:br>
              <a:rPr sz="900" b="1">
                <a:solidFill>
                  <a:srgbClr val="0070C0"/>
                </a:solidFill>
              </a:rPr>
            </a:br>
            <a:r>
              <a:rPr sz="900" b="1">
                <a:solidFill>
                  <a:srgbClr val="0070C0"/>
                </a:solidFill>
              </a:rPr>
              <a:t>with local I/O</a:t>
            </a:r>
          </a:p>
        </p:txBody>
      </p:sp>
      <p:cxnSp>
        <p:nvCxnSpPr>
          <p:cNvPr id="113" name="Gerader Verbinder 112">
            <a:extLst>
              <a:ext uri="{FF2B5EF4-FFF2-40B4-BE49-F238E27FC236}">
                <a16:creationId xmlns:a16="http://schemas.microsoft.com/office/drawing/2014/main" id="{B25282E2-BB2E-492F-B9CC-B0F7C08501E7}"/>
              </a:ext>
            </a:extLst>
          </p:cNvPr>
          <p:cNvCxnSpPr>
            <a:cxnSpLocks/>
          </p:cNvCxnSpPr>
          <p:nvPr/>
        </p:nvCxnSpPr>
        <p:spPr>
          <a:xfrm>
            <a:off x="3433576" y="2009555"/>
            <a:ext cx="0" cy="836661"/>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114" name="Rechteck 113">
            <a:extLst>
              <a:ext uri="{FF2B5EF4-FFF2-40B4-BE49-F238E27FC236}">
                <a16:creationId xmlns:a16="http://schemas.microsoft.com/office/drawing/2014/main" id="{180E2CC8-7F7D-483E-BC1B-178714E9F490}"/>
              </a:ext>
            </a:extLst>
          </p:cNvPr>
          <p:cNvSpPr/>
          <p:nvPr/>
        </p:nvSpPr>
        <p:spPr>
          <a:xfrm>
            <a:off x="3176417" y="2559200"/>
            <a:ext cx="764180" cy="121428"/>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sz="589" b="1">
                <a:solidFill>
                  <a:srgbClr val="00B050"/>
                </a:solidFill>
              </a:rPr>
              <a:t>ETHERNET</a:t>
            </a:r>
          </a:p>
        </p:txBody>
      </p:sp>
      <p:pic>
        <p:nvPicPr>
          <p:cNvPr id="115" name="Grafik 55" descr="Emerson_Controller_Profibus_IO.png">
            <a:extLst>
              <a:ext uri="{FF2B5EF4-FFF2-40B4-BE49-F238E27FC236}">
                <a16:creationId xmlns:a16="http://schemas.microsoft.com/office/drawing/2014/main" id="{713D2270-27AB-437A-9614-DAE99DF3ADFE}"/>
              </a:ext>
            </a:extLst>
          </p:cNvPr>
          <p:cNvPicPr>
            <a:picLocks noChangeAspect="1"/>
          </p:cNvPicPr>
          <p:nvPr/>
        </p:nvPicPr>
        <p:blipFill rotWithShape="1">
          <a:blip r:embed="rId24" cstate="print">
            <a:clrChange>
              <a:clrFrom>
                <a:srgbClr val="FFFFFF"/>
              </a:clrFrom>
              <a:clrTo>
                <a:srgbClr val="FFFFFF">
                  <a:alpha val="0"/>
                </a:srgbClr>
              </a:clrTo>
            </a:clrChange>
          </a:blip>
          <a:srcRect l="1" r="50756"/>
          <a:stretch/>
        </p:blipFill>
        <p:spPr>
          <a:xfrm>
            <a:off x="3057472" y="2694894"/>
            <a:ext cx="883125" cy="571390"/>
          </a:xfrm>
          <a:prstGeom prst="rect">
            <a:avLst/>
          </a:prstGeom>
        </p:spPr>
      </p:pic>
      <p:pic>
        <p:nvPicPr>
          <p:cNvPr id="116" name="Grafik 115">
            <a:extLst>
              <a:ext uri="{FF2B5EF4-FFF2-40B4-BE49-F238E27FC236}">
                <a16:creationId xmlns:a16="http://schemas.microsoft.com/office/drawing/2014/main" id="{27841B16-DA6A-4CC0-B452-23C9B7C29DA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249237" y="1822188"/>
            <a:ext cx="368678" cy="216036"/>
          </a:xfrm>
          <a:prstGeom prst="rect">
            <a:avLst/>
          </a:prstGeom>
        </p:spPr>
      </p:pic>
      <p:cxnSp>
        <p:nvCxnSpPr>
          <p:cNvPr id="117" name="Gerade Verbindung mit Pfeil 116">
            <a:extLst>
              <a:ext uri="{FF2B5EF4-FFF2-40B4-BE49-F238E27FC236}">
                <a16:creationId xmlns:a16="http://schemas.microsoft.com/office/drawing/2014/main" id="{5B8D9390-2488-4FBE-8A15-243C7DFB7EE9}"/>
              </a:ext>
            </a:extLst>
          </p:cNvPr>
          <p:cNvCxnSpPr/>
          <p:nvPr/>
        </p:nvCxnSpPr>
        <p:spPr>
          <a:xfrm flipH="1">
            <a:off x="3174241" y="2614590"/>
            <a:ext cx="156782"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Gerade Verbindung mit Pfeil 117">
            <a:extLst>
              <a:ext uri="{FF2B5EF4-FFF2-40B4-BE49-F238E27FC236}">
                <a16:creationId xmlns:a16="http://schemas.microsoft.com/office/drawing/2014/main" id="{1F7B033D-870C-45BC-B8DC-9332E508433E}"/>
              </a:ext>
            </a:extLst>
          </p:cNvPr>
          <p:cNvCxnSpPr/>
          <p:nvPr/>
        </p:nvCxnSpPr>
        <p:spPr>
          <a:xfrm>
            <a:off x="3781204" y="2614590"/>
            <a:ext cx="157424"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26" name="Grafik 125">
            <a:extLst>
              <a:ext uri="{FF2B5EF4-FFF2-40B4-BE49-F238E27FC236}">
                <a16:creationId xmlns:a16="http://schemas.microsoft.com/office/drawing/2014/main" id="{EFA0FA37-367A-4FB6-AF6D-3144B962883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485" b="98384" l="792" r="94459">
                        <a14:foregroundMark x1="41425" y1="1616" x2="41425" y2="1616"/>
                        <a14:foregroundMark x1="48549" y1="485" x2="48549" y2="485"/>
                        <a14:foregroundMark x1="59367" y1="4523" x2="59367" y2="4523"/>
                        <a14:foregroundMark x1="77045" y1="12601" x2="77045" y2="12601"/>
                        <a14:foregroundMark x1="38786" y1="8239" x2="38786" y2="8239"/>
                        <a14:foregroundMark x1="39578" y1="4362" x2="39578" y2="4362"/>
                        <a14:foregroundMark x1="47230" y1="2100" x2="47230" y2="2100"/>
                        <a14:foregroundMark x1="45119" y1="4362" x2="45119" y2="4362"/>
                        <a14:foregroundMark x1="40633" y1="4362" x2="41425" y2="4362"/>
                        <a14:foregroundMark x1="41425" y1="6947" x2="41425" y2="6947"/>
                        <a14:foregroundMark x1="8707" y1="43780" x2="8707" y2="43780"/>
                        <a14:foregroundMark x1="1583" y1="48465" x2="1583" y2="48465"/>
                        <a14:foregroundMark x1="43799" y1="82068" x2="43799" y2="82068"/>
                        <a14:foregroundMark x1="50132" y1="79160" x2="50132" y2="79160"/>
                        <a14:foregroundMark x1="72823" y1="84814" x2="72823" y2="84814"/>
                        <a14:foregroundMark x1="85488" y1="81583" x2="85488" y2="81583"/>
                        <a14:foregroundMark x1="34037" y1="87237" x2="34037" y2="87237"/>
                        <a14:foregroundMark x1="25330" y1="67044" x2="25330" y2="67044"/>
                        <a14:foregroundMark x1="25594" y1="98546" x2="25594" y2="98546"/>
                        <a14:foregroundMark x1="87863" y1="98546" x2="87863" y2="98546"/>
                        <a14:foregroundMark x1="83641" y1="70275" x2="83641" y2="70275"/>
                        <a14:foregroundMark x1="82586" y1="52504" x2="82586" y2="52504"/>
                        <a14:foregroundMark x1="43799" y1="39742" x2="43799" y2="39742"/>
                        <a14:foregroundMark x1="55937" y1="49111" x2="55937" y2="49111"/>
                        <a14:foregroundMark x1="55409" y1="33764" x2="55409" y2="33764"/>
                        <a14:foregroundMark x1="70449" y1="23263" x2="70449" y2="23263"/>
                        <a14:foregroundMark x1="69657" y1="20355" x2="69657" y2="20355"/>
                        <a14:foregroundMark x1="36412" y1="30533" x2="36412" y2="30533"/>
                        <a14:foregroundMark x1="37314" y1="32149" x2="37203" y2="35541"/>
                        <a14:foregroundMark x1="37398" y1="29564" x2="37314" y2="32149"/>
                        <a14:foregroundMark x1="37430" y1="28595" x2="37398" y2="29564"/>
                        <a14:foregroundMark x1="37467" y1="27464" x2="37430" y2="28595"/>
                        <a14:foregroundMark x1="63325" y1="28595" x2="63325" y2="28595"/>
                        <a14:foregroundMark x1="63061" y1="28433" x2="63061" y2="28433"/>
                        <a14:foregroundMark x1="94459" y1="42488" x2="94459" y2="42488"/>
                        <a14:foregroundMark x1="42744" y1="28756" x2="42744" y2="28756"/>
                        <a14:backgroundMark x1="528" y1="57997" x2="528" y2="57997"/>
                        <a14:backgroundMark x1="528" y1="55897" x2="528" y2="55897"/>
                        <a14:backgroundMark x1="264" y1="53635" x2="264" y2="53635"/>
                        <a14:backgroundMark x1="99736" y1="57027" x2="99736" y2="57027"/>
                        <a14:backgroundMark x1="99472" y1="53312" x2="99472" y2="53312"/>
                        <a14:backgroundMark x1="99472" y1="48788" x2="99472" y2="48788"/>
                        <a14:backgroundMark x1="99472" y1="51050" x2="99472" y2="51050"/>
                        <a14:backgroundMark x1="41425" y1="32149" x2="41425" y2="32149"/>
                        <a14:backgroundMark x1="43272" y1="31341" x2="43272" y2="31341"/>
                        <a14:backgroundMark x1="38259" y1="29564" x2="38259" y2="29564"/>
                        <a14:backgroundMark x1="38522" y1="28595" x2="38522" y2="28595"/>
                        <a14:backgroundMark x1="528" y1="43296" x2="528" y2="43296"/>
                      </a14:backgroundRemoval>
                    </a14:imgEffect>
                  </a14:imgLayer>
                </a14:imgProps>
              </a:ext>
            </a:extLst>
          </a:blip>
          <a:stretch>
            <a:fillRect/>
          </a:stretch>
        </p:blipFill>
        <p:spPr>
          <a:xfrm>
            <a:off x="3178246" y="5425449"/>
            <a:ext cx="619993" cy="1012602"/>
          </a:xfrm>
          <a:prstGeom prst="rect">
            <a:avLst/>
          </a:prstGeom>
        </p:spPr>
      </p:pic>
      <p:cxnSp>
        <p:nvCxnSpPr>
          <p:cNvPr id="127" name="Verbinder: gewinkelt 126">
            <a:extLst>
              <a:ext uri="{FF2B5EF4-FFF2-40B4-BE49-F238E27FC236}">
                <a16:creationId xmlns:a16="http://schemas.microsoft.com/office/drawing/2014/main" id="{910AC8A0-5BB0-492B-B869-19969259B766}"/>
              </a:ext>
            </a:extLst>
          </p:cNvPr>
          <p:cNvCxnSpPr>
            <a:cxnSpLocks/>
            <a:endCxn id="126" idx="0"/>
          </p:cNvCxnSpPr>
          <p:nvPr/>
        </p:nvCxnSpPr>
        <p:spPr>
          <a:xfrm rot="16200000" flipH="1">
            <a:off x="2288943" y="4226149"/>
            <a:ext cx="2175208" cy="223391"/>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Verbinder: gewinkelt 131">
            <a:extLst>
              <a:ext uri="{FF2B5EF4-FFF2-40B4-BE49-F238E27FC236}">
                <a16:creationId xmlns:a16="http://schemas.microsoft.com/office/drawing/2014/main" id="{661DD58C-0519-4B7B-8A1B-1A596DBB0C2A}"/>
              </a:ext>
            </a:extLst>
          </p:cNvPr>
          <p:cNvCxnSpPr>
            <a:cxnSpLocks/>
          </p:cNvCxnSpPr>
          <p:nvPr/>
        </p:nvCxnSpPr>
        <p:spPr>
          <a:xfrm rot="16200000" flipH="1">
            <a:off x="2235148" y="4372803"/>
            <a:ext cx="2569548" cy="343796"/>
          </a:xfrm>
          <a:prstGeom prst="bentConnector3">
            <a:avLst>
              <a:gd name="adj1" fmla="val 38138"/>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3" name="Gruppieren 132">
            <a:extLst>
              <a:ext uri="{FF2B5EF4-FFF2-40B4-BE49-F238E27FC236}">
                <a16:creationId xmlns:a16="http://schemas.microsoft.com/office/drawing/2014/main" id="{2A229F9B-FC84-46E7-BBEE-51D1B08C482E}"/>
              </a:ext>
            </a:extLst>
          </p:cNvPr>
          <p:cNvGrpSpPr/>
          <p:nvPr/>
        </p:nvGrpSpPr>
        <p:grpSpPr>
          <a:xfrm>
            <a:off x="2971162" y="5540192"/>
            <a:ext cx="160941" cy="155977"/>
            <a:chOff x="2683328" y="2830315"/>
            <a:chExt cx="185057" cy="174143"/>
          </a:xfrm>
        </p:grpSpPr>
        <p:sp>
          <p:nvSpPr>
            <p:cNvPr id="134" name="Ellipse 133">
              <a:extLst>
                <a:ext uri="{FF2B5EF4-FFF2-40B4-BE49-F238E27FC236}">
                  <a16:creationId xmlns:a16="http://schemas.microsoft.com/office/drawing/2014/main" id="{1ECA100C-ACB6-4F7A-A8ED-3496B56E9601}"/>
                </a:ext>
              </a:extLst>
            </p:cNvPr>
            <p:cNvSpPr/>
            <p:nvPr/>
          </p:nvSpPr>
          <p:spPr>
            <a:xfrm>
              <a:off x="2683328" y="2830315"/>
              <a:ext cx="185057" cy="174143"/>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5" name="Ellipse 134">
              <a:extLst>
                <a:ext uri="{FF2B5EF4-FFF2-40B4-BE49-F238E27FC236}">
                  <a16:creationId xmlns:a16="http://schemas.microsoft.com/office/drawing/2014/main" id="{4EC974B8-2956-4940-AFD3-50D56E264ECC}"/>
                </a:ext>
              </a:extLst>
            </p:cNvPr>
            <p:cNvSpPr/>
            <p:nvPr/>
          </p:nvSpPr>
          <p:spPr>
            <a:xfrm>
              <a:off x="2737859" y="2882317"/>
              <a:ext cx="76510" cy="76842"/>
            </a:xfrm>
            <a:prstGeom prst="ellipse">
              <a:avLst/>
            </a:prstGeom>
            <a:solidFill>
              <a:srgbClr val="00B0F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cxnSp>
        <p:nvCxnSpPr>
          <p:cNvPr id="136" name="Verbinder: gewinkelt 135">
            <a:extLst>
              <a:ext uri="{FF2B5EF4-FFF2-40B4-BE49-F238E27FC236}">
                <a16:creationId xmlns:a16="http://schemas.microsoft.com/office/drawing/2014/main" id="{2842538B-B1FD-44A8-9D9B-F119D34137C2}"/>
              </a:ext>
            </a:extLst>
          </p:cNvPr>
          <p:cNvCxnSpPr>
            <a:cxnSpLocks/>
            <a:stCxn id="134" idx="4"/>
          </p:cNvCxnSpPr>
          <p:nvPr/>
        </p:nvCxnSpPr>
        <p:spPr>
          <a:xfrm rot="16200000" flipH="1">
            <a:off x="3023112" y="5724689"/>
            <a:ext cx="214350" cy="157309"/>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7" name="Grafik 136">
            <a:extLst>
              <a:ext uri="{FF2B5EF4-FFF2-40B4-BE49-F238E27FC236}">
                <a16:creationId xmlns:a16="http://schemas.microsoft.com/office/drawing/2014/main" id="{6BC7ED08-CFE5-4841-B08A-01A5CEEA470A}"/>
              </a:ext>
            </a:extLst>
          </p:cNvPr>
          <p:cNvPicPr>
            <a:picLocks noChangeAspect="1"/>
          </p:cNvPicPr>
          <p:nvPr/>
        </p:nvPicPr>
        <p:blipFill>
          <a:blip r:embed="rId23"/>
          <a:stretch>
            <a:fillRect/>
          </a:stretch>
        </p:blipFill>
        <p:spPr>
          <a:xfrm>
            <a:off x="3732905" y="5347058"/>
            <a:ext cx="396274" cy="402371"/>
          </a:xfrm>
          <a:prstGeom prst="rect">
            <a:avLst/>
          </a:prstGeom>
        </p:spPr>
      </p:pic>
      <p:cxnSp>
        <p:nvCxnSpPr>
          <p:cNvPr id="140" name="Verbinder: gewinkelt 139">
            <a:extLst>
              <a:ext uri="{FF2B5EF4-FFF2-40B4-BE49-F238E27FC236}">
                <a16:creationId xmlns:a16="http://schemas.microsoft.com/office/drawing/2014/main" id="{07D341B2-1437-41A0-A5E4-A8AEE5E91FD6}"/>
              </a:ext>
            </a:extLst>
          </p:cNvPr>
          <p:cNvCxnSpPr>
            <a:cxnSpLocks/>
            <a:endCxn id="137" idx="0"/>
          </p:cNvCxnSpPr>
          <p:nvPr/>
        </p:nvCxnSpPr>
        <p:spPr>
          <a:xfrm rot="16200000" flipH="1">
            <a:off x="2869103" y="4285119"/>
            <a:ext cx="2064292" cy="59586"/>
          </a:xfrm>
          <a:prstGeom prst="bentConnector3">
            <a:avLst>
              <a:gd name="adj1" fmla="val 50000"/>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5" name="Textfeld 124">
            <a:extLst>
              <a:ext uri="{FF2B5EF4-FFF2-40B4-BE49-F238E27FC236}">
                <a16:creationId xmlns:a16="http://schemas.microsoft.com/office/drawing/2014/main" id="{969AA757-71A0-459E-8341-3C9C5BD5DB10}"/>
              </a:ext>
            </a:extLst>
          </p:cNvPr>
          <p:cNvSpPr txBox="1"/>
          <p:nvPr/>
        </p:nvSpPr>
        <p:spPr>
          <a:xfrm>
            <a:off x="236635" y="6570874"/>
            <a:ext cx="11306689" cy="107722"/>
          </a:xfrm>
          <a:prstGeom prst="rect">
            <a:avLst/>
          </a:prstGeom>
          <a:solidFill>
            <a:schemeClr val="bg1"/>
          </a:solidFill>
        </p:spPr>
        <p:txBody>
          <a:bodyPr wrap="square" lIns="0" tIns="0" rIns="0" bIns="0" rtlCol="0">
            <a:spAutoFit/>
          </a:bodyPr>
          <a:lstStyle/>
          <a:p>
            <a:pPr>
              <a:tabLst>
                <a:tab pos="2514600" algn="l"/>
                <a:tab pos="6461125" algn="l"/>
                <a:tab pos="11301413" algn="r"/>
              </a:tabLst>
            </a:pPr>
            <a:r>
              <a:rPr sz="700">
                <a:latin typeface="+mn-lt"/>
              </a:rPr>
              <a:t>Thomas Schulz / SK-PI	</a:t>
            </a:r>
            <a:r>
              <a:rPr sz="700"/>
              <a:t> Vertriebspräsentation_uebersicht_Ex-loesungen_PI.pptx </a:t>
            </a:r>
            <a:r>
              <a:rPr sz="700">
                <a:latin typeface="+mn-lt"/>
              </a:rPr>
              <a:t>	6 August 2018	Page</a:t>
            </a:r>
          </a:p>
        </p:txBody>
      </p:sp>
      <p:pic>
        <p:nvPicPr>
          <p:cNvPr id="141" name="Grafik 140">
            <a:extLst>
              <a:ext uri="{FF2B5EF4-FFF2-40B4-BE49-F238E27FC236}">
                <a16:creationId xmlns:a16="http://schemas.microsoft.com/office/drawing/2014/main" id="{14AA1620-6A1D-4F67-BB1D-838F39F1C9BB}"/>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9341" b="96154" l="4321" r="98457">
                        <a14:foregroundMark x1="98765" y1="73626" x2="98765" y2="73626"/>
                        <a14:foregroundMark x1="92901" y1="96703" x2="92901" y2="96703"/>
                        <a14:foregroundMark x1="4321" y1="16484" x2="4321" y2="16484"/>
                      </a14:backgroundRemoval>
                    </a14:imgEffect>
                  </a14:imgLayer>
                </a14:imgProps>
              </a:ext>
            </a:extLst>
          </a:blip>
          <a:stretch>
            <a:fillRect/>
          </a:stretch>
        </p:blipFill>
        <p:spPr>
          <a:xfrm flipH="1">
            <a:off x="5391477" y="6116515"/>
            <a:ext cx="540239" cy="303468"/>
          </a:xfrm>
          <a:prstGeom prst="rect">
            <a:avLst/>
          </a:prstGeom>
        </p:spPr>
      </p:pic>
      <p:pic>
        <p:nvPicPr>
          <p:cNvPr id="142" name="Grafik 79" descr="DFPD_20774u_12.jpg">
            <a:extLst>
              <a:ext uri="{FF2B5EF4-FFF2-40B4-BE49-F238E27FC236}">
                <a16:creationId xmlns:a16="http://schemas.microsoft.com/office/drawing/2014/main" id="{5E305A07-5D9C-4D16-A084-F85BF65DCBDE}"/>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8000971" y="5978541"/>
            <a:ext cx="520439" cy="462611"/>
          </a:xfrm>
          <a:prstGeom prst="rect">
            <a:avLst/>
          </a:prstGeom>
        </p:spPr>
      </p:pic>
      <p:pic>
        <p:nvPicPr>
          <p:cNvPr id="144" name="Grafik 143">
            <a:extLst>
              <a:ext uri="{FF2B5EF4-FFF2-40B4-BE49-F238E27FC236}">
                <a16:creationId xmlns:a16="http://schemas.microsoft.com/office/drawing/2014/main" id="{8AA16656-9300-4C2E-9B06-4BA2787F81F1}"/>
              </a:ext>
            </a:extLst>
          </p:cNvPr>
          <p:cNvPicPr>
            <a:picLocks noChangeAspect="1"/>
          </p:cNvPicPr>
          <p:nvPr/>
        </p:nvPicPr>
        <p:blipFill>
          <a:blip r:embed="rId11"/>
          <a:stretch>
            <a:fillRect/>
          </a:stretch>
        </p:blipFill>
        <p:spPr>
          <a:xfrm>
            <a:off x="7305343" y="5989568"/>
            <a:ext cx="580390" cy="452252"/>
          </a:xfrm>
          <a:prstGeom prst="rect">
            <a:avLst/>
          </a:prstGeom>
        </p:spPr>
      </p:pic>
      <p:cxnSp>
        <p:nvCxnSpPr>
          <p:cNvPr id="152" name="Gerader Verbinder 151">
            <a:extLst>
              <a:ext uri="{FF2B5EF4-FFF2-40B4-BE49-F238E27FC236}">
                <a16:creationId xmlns:a16="http://schemas.microsoft.com/office/drawing/2014/main" id="{3AD8D92F-C2DF-4869-A486-AA8BFF684890}"/>
              </a:ext>
            </a:extLst>
          </p:cNvPr>
          <p:cNvCxnSpPr>
            <a:cxnSpLocks/>
          </p:cNvCxnSpPr>
          <p:nvPr/>
        </p:nvCxnSpPr>
        <p:spPr>
          <a:xfrm flipV="1">
            <a:off x="6625558" y="4661004"/>
            <a:ext cx="0" cy="77702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4" name="Gerade Verbindung mit Pfeil 153">
            <a:extLst>
              <a:ext uri="{FF2B5EF4-FFF2-40B4-BE49-F238E27FC236}">
                <a16:creationId xmlns:a16="http://schemas.microsoft.com/office/drawing/2014/main" id="{99311D7B-1A87-48B4-9DA5-2A0675B94EE9}"/>
              </a:ext>
            </a:extLst>
          </p:cNvPr>
          <p:cNvCxnSpPr>
            <a:cxnSpLocks/>
          </p:cNvCxnSpPr>
          <p:nvPr/>
        </p:nvCxnSpPr>
        <p:spPr>
          <a:xfrm>
            <a:off x="7729822" y="5438025"/>
            <a:ext cx="0" cy="55154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Gerade Verbindung mit Pfeil 154">
            <a:extLst>
              <a:ext uri="{FF2B5EF4-FFF2-40B4-BE49-F238E27FC236}">
                <a16:creationId xmlns:a16="http://schemas.microsoft.com/office/drawing/2014/main" id="{4E4746D4-E8F6-430F-A46D-0D0B0D3574ED}"/>
              </a:ext>
            </a:extLst>
          </p:cNvPr>
          <p:cNvCxnSpPr>
            <a:cxnSpLocks/>
          </p:cNvCxnSpPr>
          <p:nvPr/>
        </p:nvCxnSpPr>
        <p:spPr>
          <a:xfrm>
            <a:off x="8464327" y="4997631"/>
            <a:ext cx="0" cy="38410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3D21EEF2-89B5-4EB8-A70A-9C88DFE8B63A}"/>
              </a:ext>
            </a:extLst>
          </p:cNvPr>
          <p:cNvCxnSpPr>
            <a:cxnSpLocks/>
          </p:cNvCxnSpPr>
          <p:nvPr/>
        </p:nvCxnSpPr>
        <p:spPr>
          <a:xfrm>
            <a:off x="6625558" y="5439752"/>
            <a:ext cx="110426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5" name="Verbinder: gewinkelt 224">
            <a:extLst>
              <a:ext uri="{FF2B5EF4-FFF2-40B4-BE49-F238E27FC236}">
                <a16:creationId xmlns:a16="http://schemas.microsoft.com/office/drawing/2014/main" id="{B361BB93-A773-452D-8166-287F43DD78DC}"/>
              </a:ext>
            </a:extLst>
          </p:cNvPr>
          <p:cNvCxnSpPr>
            <a:cxnSpLocks/>
          </p:cNvCxnSpPr>
          <p:nvPr/>
        </p:nvCxnSpPr>
        <p:spPr>
          <a:xfrm>
            <a:off x="7729822" y="5876383"/>
            <a:ext cx="531369" cy="168198"/>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595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3" descr="fondquer.jpg">
            <a:extLst>
              <a:ext uri="{FF2B5EF4-FFF2-40B4-BE49-F238E27FC236}">
                <a16:creationId xmlns:a16="http://schemas.microsoft.com/office/drawing/2014/main" id="{C9C0730E-AF82-480E-A251-C8B886071D73}"/>
              </a:ext>
            </a:extLst>
          </p:cNvPr>
          <p:cNvPicPr>
            <a:picLocks noChangeAspect="1"/>
          </p:cNvPicPr>
          <p:nvPr/>
        </p:nvPicPr>
        <p:blipFill>
          <a:blip r:embed="rId2" cstate="email"/>
          <a:srcRect/>
          <a:stretch>
            <a:fillRect/>
          </a:stretch>
        </p:blipFill>
        <p:spPr bwMode="auto">
          <a:xfrm>
            <a:off x="127819" y="1860009"/>
            <a:ext cx="11599727" cy="4518050"/>
          </a:xfrm>
          <a:prstGeom prst="rect">
            <a:avLst/>
          </a:prstGeom>
          <a:noFill/>
          <a:ln w="9525">
            <a:noFill/>
            <a:miter lim="800000"/>
            <a:headEnd/>
            <a:tailEnd/>
          </a:ln>
        </p:spPr>
      </p:pic>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tr-TR">
                <a:solidFill>
                  <a:srgbClr val="000000"/>
                </a:solidFill>
              </a:rPr>
              <a:t>Özelleştirilmiş tasarımlar</a:t>
            </a:r>
            <a:r>
              <a:rPr lang="en-GB">
                <a:solidFill>
                  <a:srgbClr val="000000"/>
                </a:solidFill>
              </a:rPr>
              <a:t>?</a:t>
            </a:r>
            <a:endParaRPr lang="en-GB" dirty="0">
              <a:solidFill>
                <a:srgbClr val="000000"/>
              </a:solidFill>
            </a:endParaRPr>
          </a:p>
        </p:txBody>
      </p:sp>
      <p:pic>
        <p:nvPicPr>
          <p:cNvPr id="21506" name="Picture 2">
            <a:extLst>
              <a:ext uri="{FF2B5EF4-FFF2-40B4-BE49-F238E27FC236}">
                <a16:creationId xmlns:a16="http://schemas.microsoft.com/office/drawing/2014/main" id="{A2C19EFC-D333-4586-82F6-C8D9691DB6C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04" t="6706" r="4399" b="6290"/>
          <a:stretch/>
        </p:blipFill>
        <p:spPr bwMode="auto">
          <a:xfrm>
            <a:off x="1211041" y="3971161"/>
            <a:ext cx="1499933" cy="105993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E0FEAA93-386A-4F1F-89D3-EF354F4E670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5950" y="2096065"/>
            <a:ext cx="1495720" cy="1181801"/>
          </a:xfrm>
          <a:prstGeom prst="rect">
            <a:avLst/>
          </a:prstGeom>
          <a:noFill/>
          <a:extLst>
            <a:ext uri="{909E8E84-426E-40DD-AFC4-6F175D3DCCD1}">
              <a14:hiddenFill xmlns:a14="http://schemas.microsoft.com/office/drawing/2010/main">
                <a:solidFill>
                  <a:srgbClr val="FFFFFF"/>
                </a:solidFill>
              </a14:hiddenFill>
            </a:ext>
          </a:extLst>
        </p:spPr>
      </p:pic>
      <p:sp>
        <p:nvSpPr>
          <p:cNvPr id="9" name="Arc 22">
            <a:extLst>
              <a:ext uri="{FF2B5EF4-FFF2-40B4-BE49-F238E27FC236}">
                <a16:creationId xmlns:a16="http://schemas.microsoft.com/office/drawing/2014/main" id="{3AB48429-5577-4790-91C9-6D966071941C}"/>
              </a:ext>
            </a:extLst>
          </p:cNvPr>
          <p:cNvSpPr>
            <a:spLocks/>
          </p:cNvSpPr>
          <p:nvPr/>
        </p:nvSpPr>
        <p:spPr bwMode="auto">
          <a:xfrm rot="21250479" flipV="1">
            <a:off x="943055" y="2382621"/>
            <a:ext cx="9668793" cy="2550901"/>
          </a:xfrm>
          <a:custGeom>
            <a:avLst/>
            <a:gdLst>
              <a:gd name="T0" fmla="*/ 0 w 21216"/>
              <a:gd name="T1" fmla="*/ 0 h 21600"/>
              <a:gd name="T2" fmla="*/ 2147483647 w 21216"/>
              <a:gd name="T3" fmla="*/ 2147483647 h 21600"/>
              <a:gd name="T4" fmla="*/ 0 w 21216"/>
              <a:gd name="T5" fmla="*/ 2147483647 h 21600"/>
              <a:gd name="T6" fmla="*/ 0 60000 65536"/>
              <a:gd name="T7" fmla="*/ 0 60000 65536"/>
              <a:gd name="T8" fmla="*/ 0 60000 65536"/>
              <a:gd name="T9" fmla="*/ 0 w 21216"/>
              <a:gd name="T10" fmla="*/ 0 h 21600"/>
              <a:gd name="T11" fmla="*/ 21216 w 21216"/>
              <a:gd name="T12" fmla="*/ 21600 h 21600"/>
            </a:gdLst>
            <a:ahLst/>
            <a:cxnLst>
              <a:cxn ang="T6">
                <a:pos x="T0" y="T1"/>
              </a:cxn>
              <a:cxn ang="T7">
                <a:pos x="T2" y="T3"/>
              </a:cxn>
              <a:cxn ang="T8">
                <a:pos x="T4" y="T5"/>
              </a:cxn>
            </a:cxnLst>
            <a:rect l="T9" t="T10" r="T11" b="T12"/>
            <a:pathLst>
              <a:path w="21216" h="21600" fill="none" extrusionOk="0">
                <a:moveTo>
                  <a:pt x="-1" y="0"/>
                </a:moveTo>
                <a:cubicBezTo>
                  <a:pt x="10365" y="0"/>
                  <a:pt x="19269" y="7363"/>
                  <a:pt x="21215" y="17545"/>
                </a:cubicBezTo>
              </a:path>
              <a:path w="21216" h="21600" stroke="0" extrusionOk="0">
                <a:moveTo>
                  <a:pt x="-1" y="0"/>
                </a:moveTo>
                <a:cubicBezTo>
                  <a:pt x="10365" y="0"/>
                  <a:pt x="19269" y="7363"/>
                  <a:pt x="21215" y="17545"/>
                </a:cubicBezTo>
                <a:lnTo>
                  <a:pt x="0" y="21600"/>
                </a:lnTo>
                <a:close/>
              </a:path>
            </a:pathLst>
          </a:custGeom>
          <a:noFill/>
          <a:ln w="254000">
            <a:solidFill>
              <a:schemeClr val="bg1">
                <a:alpha val="74901"/>
              </a:schemeClr>
            </a:solidFill>
            <a:round/>
            <a:headEnd/>
            <a:tailEnd type="triangle" w="med" len="lg"/>
          </a:ln>
        </p:spPr>
        <p:txBody>
          <a:bodyPr rot="10800000" wrap="none" anchor="ctr"/>
          <a:lstStyle/>
          <a:p>
            <a:endParaRPr lang="de-DE">
              <a:latin typeface="+mn-lt"/>
            </a:endParaRPr>
          </a:p>
        </p:txBody>
      </p:sp>
      <p:sp>
        <p:nvSpPr>
          <p:cNvPr id="10" name="Text Box 14">
            <a:extLst>
              <a:ext uri="{FF2B5EF4-FFF2-40B4-BE49-F238E27FC236}">
                <a16:creationId xmlns:a16="http://schemas.microsoft.com/office/drawing/2014/main" id="{77787D01-9223-48C6-B05B-0D648ADF8876}"/>
              </a:ext>
            </a:extLst>
          </p:cNvPr>
          <p:cNvSpPr txBox="1">
            <a:spLocks noChangeArrowheads="1"/>
          </p:cNvSpPr>
          <p:nvPr/>
        </p:nvSpPr>
        <p:spPr bwMode="auto">
          <a:xfrm rot="16202770">
            <a:off x="-1082401" y="3669265"/>
            <a:ext cx="3899981" cy="369332"/>
          </a:xfrm>
          <a:prstGeom prst="rect">
            <a:avLst/>
          </a:prstGeom>
          <a:solidFill>
            <a:schemeClr val="bg1">
              <a:alpha val="74901"/>
            </a:schemeClr>
          </a:solidFill>
          <a:ln w="12700" algn="ctr">
            <a:noFill/>
            <a:miter lim="800000"/>
            <a:headEnd/>
            <a:tailEnd/>
          </a:ln>
        </p:spPr>
        <p:txBody>
          <a:bodyPr wrap="square">
            <a:spAutoFit/>
          </a:bodyPr>
          <a:lstStyle/>
          <a:p>
            <a:pPr eaLnBrk="0" hangingPunct="0">
              <a:spcBef>
                <a:spcPct val="50000"/>
              </a:spcBef>
              <a:defRPr/>
            </a:pPr>
            <a:r>
              <a:rPr lang="en-US">
                <a:solidFill>
                  <a:schemeClr val="accent4"/>
                </a:solidFill>
                <a:latin typeface="+mn-lt"/>
              </a:rPr>
              <a:t>Katma değer ve özelleştirme</a:t>
            </a:r>
            <a:endParaRPr lang="en-US" dirty="0">
              <a:solidFill>
                <a:schemeClr val="accent4"/>
              </a:solidFill>
              <a:latin typeface="+mn-lt"/>
            </a:endParaRPr>
          </a:p>
        </p:txBody>
      </p:sp>
      <p:pic>
        <p:nvPicPr>
          <p:cNvPr id="11" name="Picture 10">
            <a:extLst>
              <a:ext uri="{FF2B5EF4-FFF2-40B4-BE49-F238E27FC236}">
                <a16:creationId xmlns:a16="http://schemas.microsoft.com/office/drawing/2014/main" id="{5A238E9B-5FF0-4EA5-B42E-642BBCD19DE6}"/>
              </a:ext>
            </a:extLst>
          </p:cNvPr>
          <p:cNvPicPr>
            <a:picLocks noChangeAspect="1"/>
          </p:cNvPicPr>
          <p:nvPr/>
        </p:nvPicPr>
        <p:blipFill rotWithShape="1">
          <a:blip r:embed="rId5">
            <a:clrChange>
              <a:clrFrom>
                <a:srgbClr val="FFFFFF"/>
              </a:clrFrom>
              <a:clrTo>
                <a:srgbClr val="FFFFFF">
                  <a:alpha val="0"/>
                </a:srgbClr>
              </a:clrTo>
            </a:clrChange>
          </a:blip>
          <a:srcRect l="10858" t="60738" r="19153" b="4628"/>
          <a:stretch/>
        </p:blipFill>
        <p:spPr>
          <a:xfrm>
            <a:off x="3376489" y="3432671"/>
            <a:ext cx="1919121" cy="1135044"/>
          </a:xfrm>
          <a:prstGeom prst="rect">
            <a:avLst/>
          </a:prstGeom>
        </p:spPr>
      </p:pic>
      <p:sp>
        <p:nvSpPr>
          <p:cNvPr id="14" name="Rechteck 22">
            <a:extLst>
              <a:ext uri="{FF2B5EF4-FFF2-40B4-BE49-F238E27FC236}">
                <a16:creationId xmlns:a16="http://schemas.microsoft.com/office/drawing/2014/main" id="{EB465FD3-3D08-4048-8E5C-EDBBC614D834}"/>
              </a:ext>
            </a:extLst>
          </p:cNvPr>
          <p:cNvSpPr/>
          <p:nvPr/>
        </p:nvSpPr>
        <p:spPr>
          <a:xfrm>
            <a:off x="1182131" y="5574785"/>
            <a:ext cx="3597275" cy="738664"/>
          </a:xfrm>
          <a:prstGeom prst="rect">
            <a:avLst/>
          </a:prstGeom>
        </p:spPr>
        <p:txBody>
          <a:bodyPr lIns="0" tIns="0" rIns="0" bIns="0">
            <a:spAutoFit/>
          </a:bodyPr>
          <a:lstStyle/>
          <a:p>
            <a:pPr>
              <a:defRPr/>
            </a:pPr>
            <a:r>
              <a:rPr lang="tr-TR" sz="1600" b="1">
                <a:solidFill>
                  <a:srgbClr val="01050F"/>
                </a:solidFill>
                <a:latin typeface="+mn-lt"/>
              </a:rPr>
              <a:t>Standart çözümler</a:t>
            </a:r>
            <a:r>
              <a:rPr lang="en-US" sz="1600" b="1">
                <a:solidFill>
                  <a:srgbClr val="01050F"/>
                </a:solidFill>
                <a:latin typeface="+mn-lt"/>
              </a:rPr>
              <a:t>:</a:t>
            </a:r>
            <a:endParaRPr lang="en-US" sz="1600" b="1" dirty="0">
              <a:solidFill>
                <a:srgbClr val="01050F"/>
              </a:solidFill>
              <a:latin typeface="+mn-lt"/>
            </a:endParaRPr>
          </a:p>
          <a:p>
            <a:pPr>
              <a:defRPr/>
            </a:pPr>
            <a:r>
              <a:rPr lang="tr-TR" sz="1600">
                <a:latin typeface="+mn-lt"/>
              </a:rPr>
              <a:t>Sisteme direkt adapte edilebilecek çözümler</a:t>
            </a:r>
            <a:endParaRPr lang="en-GB" sz="1600" dirty="0">
              <a:latin typeface="+mn-lt"/>
            </a:endParaRPr>
          </a:p>
        </p:txBody>
      </p:sp>
      <p:sp>
        <p:nvSpPr>
          <p:cNvPr id="15" name="Rechteck 23">
            <a:extLst>
              <a:ext uri="{FF2B5EF4-FFF2-40B4-BE49-F238E27FC236}">
                <a16:creationId xmlns:a16="http://schemas.microsoft.com/office/drawing/2014/main" id="{40348846-F85D-44E0-BBAA-967B0CD9400D}"/>
              </a:ext>
            </a:extLst>
          </p:cNvPr>
          <p:cNvSpPr/>
          <p:nvPr/>
        </p:nvSpPr>
        <p:spPr>
          <a:xfrm>
            <a:off x="7665545" y="5574785"/>
            <a:ext cx="3887788" cy="738664"/>
          </a:xfrm>
          <a:prstGeom prst="rect">
            <a:avLst/>
          </a:prstGeom>
        </p:spPr>
        <p:txBody>
          <a:bodyPr lIns="0" tIns="0" rIns="0" bIns="0">
            <a:spAutoFit/>
          </a:bodyPr>
          <a:lstStyle/>
          <a:p>
            <a:pPr>
              <a:defRPr/>
            </a:pPr>
            <a:r>
              <a:rPr lang="tr-TR" sz="1600" b="1">
                <a:solidFill>
                  <a:srgbClr val="01050F"/>
                </a:solidFill>
                <a:latin typeface="+mn-lt"/>
              </a:rPr>
              <a:t>Sistemlere ekstra fayda sağlayan çözümler</a:t>
            </a:r>
            <a:r>
              <a:rPr lang="en-US" sz="1600" b="1">
                <a:solidFill>
                  <a:srgbClr val="01050F"/>
                </a:solidFill>
                <a:latin typeface="+mn-lt"/>
              </a:rPr>
              <a:t>:</a:t>
            </a:r>
            <a:endParaRPr lang="en-US" sz="1600" b="1" dirty="0">
              <a:latin typeface="+mn-lt"/>
            </a:endParaRPr>
          </a:p>
          <a:p>
            <a:pPr>
              <a:defRPr/>
            </a:pPr>
            <a:r>
              <a:rPr lang="en-GB" sz="1600">
                <a:latin typeface="+mn-lt"/>
              </a:rPr>
              <a:t>İhtiya</a:t>
            </a:r>
            <a:r>
              <a:rPr lang="tr-TR" sz="1600">
                <a:latin typeface="+mn-lt"/>
              </a:rPr>
              <a:t>çların </a:t>
            </a:r>
            <a:r>
              <a:rPr lang="en-GB" sz="1600">
                <a:latin typeface="+mn-lt"/>
              </a:rPr>
              <a:t>kapsamını, </a:t>
            </a:r>
            <a:r>
              <a:rPr lang="tr-TR" sz="1600">
                <a:latin typeface="+mn-lt"/>
              </a:rPr>
              <a:t>özelliklerini </a:t>
            </a:r>
            <a:r>
              <a:rPr lang="en-GB" sz="1600">
                <a:latin typeface="+mn-lt"/>
              </a:rPr>
              <a:t> ve de</a:t>
            </a:r>
            <a:r>
              <a:rPr lang="tr-TR" sz="1600">
                <a:latin typeface="+mn-lt"/>
              </a:rPr>
              <a:t>tayları </a:t>
            </a:r>
            <a:r>
              <a:rPr lang="en-GB" sz="1600">
                <a:latin typeface="+mn-lt"/>
              </a:rPr>
              <a:t>seçin.</a:t>
            </a:r>
            <a:endParaRPr lang="en-GB" sz="1600" dirty="0">
              <a:latin typeface="+mn-lt"/>
            </a:endParaRPr>
          </a:p>
        </p:txBody>
      </p:sp>
      <p:sp>
        <p:nvSpPr>
          <p:cNvPr id="18" name="Rechteck 23">
            <a:extLst>
              <a:ext uri="{FF2B5EF4-FFF2-40B4-BE49-F238E27FC236}">
                <a16:creationId xmlns:a16="http://schemas.microsoft.com/office/drawing/2014/main" id="{CBF5047F-C916-4C47-A6CE-484AFCBE8806}"/>
              </a:ext>
            </a:extLst>
          </p:cNvPr>
          <p:cNvSpPr/>
          <p:nvPr/>
        </p:nvSpPr>
        <p:spPr>
          <a:xfrm>
            <a:off x="3844471" y="3207115"/>
            <a:ext cx="983155" cy="246221"/>
          </a:xfrm>
          <a:prstGeom prst="rect">
            <a:avLst/>
          </a:prstGeom>
        </p:spPr>
        <p:txBody>
          <a:bodyPr wrap="square" lIns="0" tIns="0" rIns="0" bIns="0">
            <a:spAutoFit/>
          </a:bodyPr>
          <a:lstStyle/>
          <a:p>
            <a:pPr>
              <a:defRPr/>
            </a:pPr>
            <a:r>
              <a:rPr lang="en-GB" sz="1600" b="1" dirty="0">
                <a:latin typeface="+mn-lt"/>
              </a:rPr>
              <a:t>Zone 2/22</a:t>
            </a:r>
          </a:p>
        </p:txBody>
      </p:sp>
      <p:sp>
        <p:nvSpPr>
          <p:cNvPr id="19" name="Rechteck 23">
            <a:extLst>
              <a:ext uri="{FF2B5EF4-FFF2-40B4-BE49-F238E27FC236}">
                <a16:creationId xmlns:a16="http://schemas.microsoft.com/office/drawing/2014/main" id="{6902C691-643E-4441-BADA-336B0B296C1E}"/>
              </a:ext>
            </a:extLst>
          </p:cNvPr>
          <p:cNvSpPr/>
          <p:nvPr/>
        </p:nvSpPr>
        <p:spPr>
          <a:xfrm>
            <a:off x="7817988" y="1832803"/>
            <a:ext cx="1619048" cy="246221"/>
          </a:xfrm>
          <a:prstGeom prst="rect">
            <a:avLst/>
          </a:prstGeom>
        </p:spPr>
        <p:txBody>
          <a:bodyPr wrap="square" lIns="0" tIns="0" rIns="0" bIns="0">
            <a:spAutoFit/>
          </a:bodyPr>
          <a:lstStyle/>
          <a:p>
            <a:pPr>
              <a:defRPr/>
            </a:pPr>
            <a:r>
              <a:rPr lang="en-GB" sz="1600" b="1" dirty="0">
                <a:latin typeface="+mn-lt"/>
              </a:rPr>
              <a:t>Zone 1/0/21/20</a:t>
            </a:r>
          </a:p>
        </p:txBody>
      </p:sp>
      <p:sp>
        <p:nvSpPr>
          <p:cNvPr id="20" name="Rechteck 23">
            <a:extLst>
              <a:ext uri="{FF2B5EF4-FFF2-40B4-BE49-F238E27FC236}">
                <a16:creationId xmlns:a16="http://schemas.microsoft.com/office/drawing/2014/main" id="{2E080F52-4CBC-4184-A628-77774122A3E4}"/>
              </a:ext>
            </a:extLst>
          </p:cNvPr>
          <p:cNvSpPr/>
          <p:nvPr/>
        </p:nvSpPr>
        <p:spPr>
          <a:xfrm>
            <a:off x="1309963" y="3706133"/>
            <a:ext cx="1619048" cy="246221"/>
          </a:xfrm>
          <a:prstGeom prst="rect">
            <a:avLst/>
          </a:prstGeom>
        </p:spPr>
        <p:txBody>
          <a:bodyPr wrap="square" lIns="0" tIns="0" rIns="0" bIns="0">
            <a:spAutoFit/>
          </a:bodyPr>
          <a:lstStyle/>
          <a:p>
            <a:pPr>
              <a:defRPr/>
            </a:pPr>
            <a:r>
              <a:rPr lang="en-GB" sz="1600" b="1" dirty="0">
                <a:latin typeface="+mn-lt"/>
              </a:rPr>
              <a:t>Zone 1/0/21/20</a:t>
            </a:r>
          </a:p>
        </p:txBody>
      </p:sp>
      <p:pic>
        <p:nvPicPr>
          <p:cNvPr id="21" name="Picture 2">
            <a:extLst>
              <a:ext uri="{FF2B5EF4-FFF2-40B4-BE49-F238E27FC236}">
                <a16:creationId xmlns:a16="http://schemas.microsoft.com/office/drawing/2014/main" id="{E0C3C137-84BB-415A-AF1D-06B5C33377E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850633" y="2920654"/>
            <a:ext cx="1495720" cy="1135044"/>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3">
            <a:extLst>
              <a:ext uri="{FF2B5EF4-FFF2-40B4-BE49-F238E27FC236}">
                <a16:creationId xmlns:a16="http://schemas.microsoft.com/office/drawing/2014/main" id="{841422C1-CFCC-4762-8B3A-F6819895FF1E}"/>
              </a:ext>
            </a:extLst>
          </p:cNvPr>
          <p:cNvSpPr/>
          <p:nvPr/>
        </p:nvSpPr>
        <p:spPr>
          <a:xfrm>
            <a:off x="5906700" y="2695097"/>
            <a:ext cx="1619048" cy="246221"/>
          </a:xfrm>
          <a:prstGeom prst="rect">
            <a:avLst/>
          </a:prstGeom>
        </p:spPr>
        <p:txBody>
          <a:bodyPr wrap="square" lIns="0" tIns="0" rIns="0" bIns="0">
            <a:spAutoFit/>
          </a:bodyPr>
          <a:lstStyle/>
          <a:p>
            <a:pPr>
              <a:defRPr/>
            </a:pPr>
            <a:r>
              <a:rPr lang="en-GB" sz="1600" b="1" dirty="0">
                <a:latin typeface="+mn-lt"/>
              </a:rPr>
              <a:t>Zone 1/0/21/20</a:t>
            </a:r>
          </a:p>
        </p:txBody>
      </p:sp>
      <p:sp>
        <p:nvSpPr>
          <p:cNvPr id="23" name="TextBox 22">
            <a:extLst>
              <a:ext uri="{FF2B5EF4-FFF2-40B4-BE49-F238E27FC236}">
                <a16:creationId xmlns:a16="http://schemas.microsoft.com/office/drawing/2014/main" id="{98A7FD9E-DF17-4768-852E-7AF03419CFEC}"/>
              </a:ext>
            </a:extLst>
          </p:cNvPr>
          <p:cNvSpPr txBox="1"/>
          <p:nvPr/>
        </p:nvSpPr>
        <p:spPr>
          <a:xfrm>
            <a:off x="5288800" y="4656733"/>
            <a:ext cx="6264533" cy="677108"/>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GB" b="1" kern="0">
                <a:solidFill>
                  <a:srgbClr val="FF0000"/>
                </a:solidFill>
              </a:rPr>
              <a:t>Not: EX sertifikalı ekipman</a:t>
            </a:r>
            <a:r>
              <a:rPr lang="tr-TR" b="1" kern="0">
                <a:solidFill>
                  <a:srgbClr val="FF0000"/>
                </a:solidFill>
              </a:rPr>
              <a:t>larda</a:t>
            </a:r>
            <a:r>
              <a:rPr lang="en-GB" b="1" kern="0">
                <a:solidFill>
                  <a:srgbClr val="FF0000"/>
                </a:solidFill>
              </a:rPr>
              <a:t> </a:t>
            </a:r>
            <a:r>
              <a:rPr lang="tr-TR" b="1" kern="0">
                <a:solidFill>
                  <a:srgbClr val="FF0000"/>
                </a:solidFill>
              </a:rPr>
              <a:t>tasarım ve </a:t>
            </a:r>
            <a:r>
              <a:rPr lang="en-GB" b="1" kern="0">
                <a:solidFill>
                  <a:srgbClr val="FF0000"/>
                </a:solidFill>
              </a:rPr>
              <a:t> sertifikasyon için doğru prosedürleri izle</a:t>
            </a:r>
            <a:r>
              <a:rPr lang="tr-TR" b="1" kern="0">
                <a:solidFill>
                  <a:srgbClr val="FF0000"/>
                </a:solidFill>
              </a:rPr>
              <a:t>n</a:t>
            </a:r>
            <a:r>
              <a:rPr lang="en-GB" b="1" kern="0">
                <a:solidFill>
                  <a:srgbClr val="FF0000"/>
                </a:solidFill>
              </a:rPr>
              <a:t>mesi gerekir.</a:t>
            </a:r>
            <a:endParaRPr kumimoji="0" lang="en-GB" sz="2000" i="0" u="none" strike="noStrike" kern="0" cap="none" spc="0" normalizeH="0" baseline="0" noProof="0" dirty="0">
              <a:ln>
                <a:noFill/>
              </a:ln>
              <a:solidFill>
                <a:schemeClr val="tx1">
                  <a:lumMod val="95000"/>
                  <a:lumOff val="5000"/>
                </a:schemeClr>
              </a:solidFill>
              <a:effectLst/>
              <a:uLnTx/>
              <a:uFillTx/>
            </a:endParaRPr>
          </a:p>
        </p:txBody>
      </p:sp>
    </p:spTree>
    <p:extLst>
      <p:ext uri="{BB962C8B-B14F-4D97-AF65-F5344CB8AC3E}">
        <p14:creationId xmlns:p14="http://schemas.microsoft.com/office/powerpoint/2010/main" val="14897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2230" y="1273239"/>
            <a:ext cx="8474468" cy="353250"/>
          </a:xfrm>
        </p:spPr>
        <p:txBody>
          <a:bodyPr/>
          <a:lstStyle/>
          <a:p>
            <a:r>
              <a:rPr lang="tr-TR" dirty="0"/>
              <a:t>1.Ürün Grupları</a:t>
            </a:r>
            <a:r>
              <a:rPr lang="en-GB" dirty="0"/>
              <a:t>/ ATEX</a:t>
            </a:r>
          </a:p>
        </p:txBody>
      </p:sp>
      <p:graphicFrame>
        <p:nvGraphicFramePr>
          <p:cNvPr id="4" name="Tabelle 3"/>
          <p:cNvGraphicFramePr>
            <a:graphicFrameLocks noGrp="1"/>
          </p:cNvGraphicFramePr>
          <p:nvPr>
            <p:extLst>
              <p:ext uri="{D42A27DB-BD31-4B8C-83A1-F6EECF244321}">
                <p14:modId xmlns:p14="http://schemas.microsoft.com/office/powerpoint/2010/main" val="3439234189"/>
              </p:ext>
            </p:extLst>
          </p:nvPr>
        </p:nvGraphicFramePr>
        <p:xfrm>
          <a:off x="587766" y="1858454"/>
          <a:ext cx="8266968" cy="4525879"/>
        </p:xfrm>
        <a:graphic>
          <a:graphicData uri="http://schemas.openxmlformats.org/drawingml/2006/table">
            <a:tbl>
              <a:tblPr firstRow="1">
                <a:tableStyleId>{93296810-A885-4BE3-A3E7-6D5BEEA58F35}</a:tableStyleId>
              </a:tblPr>
              <a:tblGrid>
                <a:gridCol w="1413157">
                  <a:extLst>
                    <a:ext uri="{9D8B030D-6E8A-4147-A177-3AD203B41FA5}">
                      <a16:colId xmlns:a16="http://schemas.microsoft.com/office/drawing/2014/main" val="20000"/>
                    </a:ext>
                  </a:extLst>
                </a:gridCol>
                <a:gridCol w="2028267">
                  <a:extLst>
                    <a:ext uri="{9D8B030D-6E8A-4147-A177-3AD203B41FA5}">
                      <a16:colId xmlns:a16="http://schemas.microsoft.com/office/drawing/2014/main" val="20001"/>
                    </a:ext>
                  </a:extLst>
                </a:gridCol>
                <a:gridCol w="2649669">
                  <a:extLst>
                    <a:ext uri="{9D8B030D-6E8A-4147-A177-3AD203B41FA5}">
                      <a16:colId xmlns:a16="http://schemas.microsoft.com/office/drawing/2014/main" val="20002"/>
                    </a:ext>
                  </a:extLst>
                </a:gridCol>
                <a:gridCol w="2175875">
                  <a:extLst>
                    <a:ext uri="{9D8B030D-6E8A-4147-A177-3AD203B41FA5}">
                      <a16:colId xmlns:a16="http://schemas.microsoft.com/office/drawing/2014/main" val="20003"/>
                    </a:ext>
                  </a:extLst>
                </a:gridCol>
              </a:tblGrid>
              <a:tr h="290980">
                <a:tc>
                  <a:txBody>
                    <a:bodyPr/>
                    <a:lstStyle/>
                    <a:p>
                      <a:r>
                        <a:rPr lang="tr-TR" sz="1100" noProof="0"/>
                        <a:t>Projenin </a:t>
                      </a:r>
                      <a:r>
                        <a:rPr lang="tr-TR" sz="1100" noProof="0" dirty="0"/>
                        <a:t>Tipi</a:t>
                      </a:r>
                      <a:endParaRPr lang="en-US" sz="1100" noProof="0" dirty="0"/>
                    </a:p>
                  </a:txBody>
                  <a:tcPr marL="89726" marR="89726" marT="44863" marB="44863"/>
                </a:tc>
                <a:tc>
                  <a:txBody>
                    <a:bodyPr/>
                    <a:lstStyle/>
                    <a:p>
                      <a:r>
                        <a:rPr lang="tr-TR" sz="1100" noProof="0" dirty="0"/>
                        <a:t>Montaj</a:t>
                      </a:r>
                      <a:endParaRPr lang="en-US" sz="1100" noProof="0" dirty="0"/>
                    </a:p>
                  </a:txBody>
                  <a:tcPr marL="89726" marR="89726" marT="44863" marB="44863"/>
                </a:tc>
                <a:tc>
                  <a:txBody>
                    <a:bodyPr/>
                    <a:lstStyle/>
                    <a:p>
                      <a:r>
                        <a:rPr lang="tr-TR" sz="1100" noProof="0" dirty="0"/>
                        <a:t>Pano</a:t>
                      </a:r>
                      <a:r>
                        <a:rPr lang="en-US" sz="1100" noProof="0" dirty="0"/>
                        <a:t> (“</a:t>
                      </a:r>
                      <a:r>
                        <a:rPr lang="en-US" sz="1100" noProof="0" dirty="0" err="1"/>
                        <a:t>Standar</a:t>
                      </a:r>
                      <a:r>
                        <a:rPr lang="tr-TR" sz="1100" noProof="0" dirty="0"/>
                        <a:t>t</a:t>
                      </a:r>
                      <a:r>
                        <a:rPr lang="en-US" sz="1100" noProof="0" dirty="0"/>
                        <a:t>”)</a:t>
                      </a:r>
                    </a:p>
                  </a:txBody>
                  <a:tcPr marL="89726" marR="89726" marT="44863" marB="44863"/>
                </a:tc>
                <a:tc>
                  <a:txBody>
                    <a:bodyPr/>
                    <a:lstStyle/>
                    <a:p>
                      <a:r>
                        <a:rPr lang="tr-TR" sz="1100" noProof="0" dirty="0"/>
                        <a:t>Pano </a:t>
                      </a:r>
                      <a:r>
                        <a:rPr lang="en-US" sz="1100" noProof="0" dirty="0"/>
                        <a:t>(Protection by enclosure)</a:t>
                      </a:r>
                    </a:p>
                  </a:txBody>
                  <a:tcPr marL="89726" marR="89726" marT="44863" marB="44863"/>
                </a:tc>
                <a:extLst>
                  <a:ext uri="{0D108BD9-81ED-4DB2-BD59-A6C34878D82A}">
                    <a16:rowId xmlns:a16="http://schemas.microsoft.com/office/drawing/2014/main" val="10000"/>
                  </a:ext>
                </a:extLst>
              </a:tr>
              <a:tr h="282631">
                <a:tc>
                  <a:txBody>
                    <a:bodyPr/>
                    <a:lstStyle/>
                    <a:p>
                      <a:r>
                        <a:rPr lang="en-US" sz="1100" noProof="0" dirty="0"/>
                        <a:t>EX Zone</a:t>
                      </a:r>
                    </a:p>
                  </a:txBody>
                  <a:tcPr marL="89726" marR="89726" marT="44863" marB="44863"/>
                </a:tc>
                <a:tc>
                  <a:txBody>
                    <a:bodyPr/>
                    <a:lstStyle/>
                    <a:p>
                      <a:r>
                        <a:rPr lang="en-US" sz="1100" noProof="0" dirty="0"/>
                        <a:t>1, 21, 2, 22</a:t>
                      </a:r>
                    </a:p>
                  </a:txBody>
                  <a:tcPr marL="89726" marR="89726" marT="44863" marB="44863"/>
                </a:tc>
                <a:tc>
                  <a:txBody>
                    <a:bodyPr/>
                    <a:lstStyle/>
                    <a:p>
                      <a:r>
                        <a:rPr lang="en-US" sz="1100" noProof="0" dirty="0"/>
                        <a:t>1, 21, 2, 22</a:t>
                      </a:r>
                    </a:p>
                  </a:txBody>
                  <a:tcPr marL="89726" marR="89726" marT="44863" marB="44863"/>
                </a:tc>
                <a:tc>
                  <a:txBody>
                    <a:bodyPr/>
                    <a:lstStyle/>
                    <a:p>
                      <a:r>
                        <a:rPr lang="en-US" sz="1100" noProof="0" dirty="0"/>
                        <a:t>2, 22</a:t>
                      </a:r>
                    </a:p>
                  </a:txBody>
                  <a:tcPr marL="89726" marR="89726" marT="44863" marB="44863"/>
                </a:tc>
                <a:extLst>
                  <a:ext uri="{0D108BD9-81ED-4DB2-BD59-A6C34878D82A}">
                    <a16:rowId xmlns:a16="http://schemas.microsoft.com/office/drawing/2014/main" val="10001"/>
                  </a:ext>
                </a:extLst>
              </a:tr>
              <a:tr h="453276">
                <a:tc>
                  <a:txBody>
                    <a:bodyPr/>
                    <a:lstStyle/>
                    <a:p>
                      <a:r>
                        <a:rPr lang="en-US" sz="1100" noProof="0" dirty="0"/>
                        <a:t>Ex- </a:t>
                      </a:r>
                      <a:r>
                        <a:rPr lang="tr-TR" sz="1100" noProof="0" dirty="0"/>
                        <a:t>Sınıflandırması</a:t>
                      </a:r>
                      <a:endParaRPr lang="en-US" sz="1100" noProof="0" dirty="0"/>
                    </a:p>
                    <a:p>
                      <a:r>
                        <a:rPr lang="en-US" sz="1100" noProof="0" dirty="0"/>
                        <a:t>EN 60079</a:t>
                      </a:r>
                      <a:r>
                        <a:rPr lang="tr-TR" sz="1100" noProof="0" dirty="0"/>
                        <a:t>’a  göre</a:t>
                      </a:r>
                      <a:endParaRPr lang="en-US" sz="1100" noProof="0" dirty="0"/>
                    </a:p>
                  </a:txBody>
                  <a:tcPr marL="89726" marR="89726" marT="44863" marB="44863"/>
                </a:tc>
                <a:tc>
                  <a:txBody>
                    <a:bodyPr/>
                    <a:lstStyle/>
                    <a:p>
                      <a:pPr marL="0" algn="l" defTabSz="914400" rtl="0" eaLnBrk="1" latinLnBrk="0" hangingPunct="1"/>
                      <a:endParaRPr lang="en-US" sz="1100" kern="1200" noProof="0" dirty="0">
                        <a:solidFill>
                          <a:schemeClr val="dk1"/>
                        </a:solidFill>
                        <a:latin typeface="+mn-lt"/>
                        <a:ea typeface="+mn-ea"/>
                        <a:cs typeface="+mn-cs"/>
                      </a:endParaRPr>
                    </a:p>
                  </a:txBody>
                  <a:tcPr marL="89726" marR="89726" marT="44863" marB="44863"/>
                </a:tc>
                <a:tc>
                  <a:txBody>
                    <a:bodyPr/>
                    <a:lstStyle/>
                    <a:p>
                      <a:endParaRPr lang="en-US" sz="1100" noProof="0" dirty="0"/>
                    </a:p>
                  </a:txBody>
                  <a:tcPr marL="89726" marR="89726" marT="44863" marB="44863"/>
                </a:tc>
                <a:tc>
                  <a:txBody>
                    <a:bodyPr/>
                    <a:lstStyle/>
                    <a:p>
                      <a:pPr marL="0" algn="l" defTabSz="914400" rtl="0" eaLnBrk="1" latinLnBrk="0" hangingPunct="1"/>
                      <a:r>
                        <a:rPr lang="fr-CH" sz="1100" kern="1200" noProof="0" dirty="0">
                          <a:solidFill>
                            <a:schemeClr val="dk1"/>
                          </a:solidFill>
                          <a:latin typeface="+mn-lt"/>
                          <a:ea typeface="+mn-ea"/>
                          <a:cs typeface="+mn-cs"/>
                        </a:rPr>
                        <a:t>II 3G Ex </a:t>
                      </a:r>
                      <a:r>
                        <a:rPr lang="fr-CH" sz="1100" kern="1200" noProof="0" dirty="0" err="1">
                          <a:solidFill>
                            <a:schemeClr val="dk1"/>
                          </a:solidFill>
                          <a:latin typeface="+mn-lt"/>
                          <a:ea typeface="+mn-ea"/>
                          <a:cs typeface="+mn-cs"/>
                        </a:rPr>
                        <a:t>nA</a:t>
                      </a:r>
                      <a:r>
                        <a:rPr lang="fr-CH" sz="1100" kern="1200" noProof="0" dirty="0">
                          <a:solidFill>
                            <a:schemeClr val="dk1"/>
                          </a:solidFill>
                          <a:latin typeface="+mn-lt"/>
                          <a:ea typeface="+mn-ea"/>
                          <a:cs typeface="+mn-cs"/>
                        </a:rPr>
                        <a:t> *** II* T*  </a:t>
                      </a:r>
                      <a:r>
                        <a:rPr lang="fr-CH" sz="1100" kern="1200" noProof="0" dirty="0" err="1">
                          <a:solidFill>
                            <a:schemeClr val="dk1"/>
                          </a:solidFill>
                          <a:latin typeface="+mn-lt"/>
                          <a:ea typeface="+mn-ea"/>
                          <a:cs typeface="+mn-cs"/>
                        </a:rPr>
                        <a:t>Gc</a:t>
                      </a:r>
                      <a:endParaRPr lang="en-GB" sz="1100" kern="1200" noProof="0" dirty="0">
                        <a:solidFill>
                          <a:schemeClr val="dk1"/>
                        </a:solidFill>
                        <a:latin typeface="+mn-lt"/>
                        <a:ea typeface="+mn-ea"/>
                        <a:cs typeface="+mn-cs"/>
                      </a:endParaRPr>
                    </a:p>
                    <a:p>
                      <a:pPr marL="0" algn="l" defTabSz="914400" rtl="0" eaLnBrk="1" latinLnBrk="0" hangingPunct="1"/>
                      <a:r>
                        <a:rPr lang="fr-CH" sz="1100" kern="1200" noProof="0" dirty="0">
                          <a:solidFill>
                            <a:schemeClr val="dk1"/>
                          </a:solidFill>
                          <a:latin typeface="+mn-lt"/>
                          <a:ea typeface="+mn-ea"/>
                          <a:cs typeface="+mn-cs"/>
                        </a:rPr>
                        <a:t>II 3D Ex </a:t>
                      </a:r>
                      <a:r>
                        <a:rPr lang="fr-CH" sz="1100" kern="1200" noProof="0" dirty="0" err="1">
                          <a:solidFill>
                            <a:schemeClr val="dk1"/>
                          </a:solidFill>
                          <a:latin typeface="+mn-lt"/>
                          <a:ea typeface="+mn-ea"/>
                          <a:cs typeface="+mn-cs"/>
                        </a:rPr>
                        <a:t>tc</a:t>
                      </a:r>
                      <a:r>
                        <a:rPr lang="fr-CH" sz="1100" kern="1200" noProof="0" dirty="0">
                          <a:solidFill>
                            <a:schemeClr val="dk1"/>
                          </a:solidFill>
                          <a:latin typeface="+mn-lt"/>
                          <a:ea typeface="+mn-ea"/>
                          <a:cs typeface="+mn-cs"/>
                        </a:rPr>
                        <a:t> III* T** °C  </a:t>
                      </a:r>
                      <a:r>
                        <a:rPr lang="fr-CH" sz="1100" kern="1200" noProof="0" dirty="0" err="1">
                          <a:solidFill>
                            <a:schemeClr val="dk1"/>
                          </a:solidFill>
                          <a:latin typeface="+mn-lt"/>
                          <a:ea typeface="+mn-ea"/>
                          <a:cs typeface="+mn-cs"/>
                        </a:rPr>
                        <a:t>Dc</a:t>
                      </a:r>
                      <a:r>
                        <a:rPr lang="fr-CH" sz="1100" kern="1200" noProof="0" dirty="0">
                          <a:solidFill>
                            <a:schemeClr val="dk1"/>
                          </a:solidFill>
                          <a:latin typeface="+mn-lt"/>
                          <a:ea typeface="+mn-ea"/>
                          <a:cs typeface="+mn-cs"/>
                        </a:rPr>
                        <a:t>   IP6X</a:t>
                      </a:r>
                      <a:endParaRPr lang="en-GB" sz="1100" kern="1200" noProof="0" dirty="0">
                        <a:solidFill>
                          <a:schemeClr val="dk1"/>
                        </a:solidFill>
                        <a:latin typeface="+mn-lt"/>
                        <a:ea typeface="+mn-ea"/>
                        <a:cs typeface="+mn-cs"/>
                      </a:endParaRPr>
                    </a:p>
                  </a:txBody>
                  <a:tcPr marL="89726" marR="89726" marT="44863" marB="44863"/>
                </a:tc>
                <a:extLst>
                  <a:ext uri="{0D108BD9-81ED-4DB2-BD59-A6C34878D82A}">
                    <a16:rowId xmlns:a16="http://schemas.microsoft.com/office/drawing/2014/main" val="10002"/>
                  </a:ext>
                </a:extLst>
              </a:tr>
              <a:tr h="1978420">
                <a:tc>
                  <a:txBody>
                    <a:bodyPr/>
                    <a:lstStyle/>
                    <a:p>
                      <a:endParaRPr lang="en-US" sz="1100" noProof="0" dirty="0"/>
                    </a:p>
                  </a:txBody>
                  <a:tcPr marL="89726" marR="89726" marT="44863" marB="44863"/>
                </a:tc>
                <a:tc>
                  <a:txBody>
                    <a:bodyPr/>
                    <a:lstStyle/>
                    <a:p>
                      <a:endParaRPr lang="en-US" sz="1100" noProof="0" dirty="0"/>
                    </a:p>
                  </a:txBody>
                  <a:tcPr marL="89726" marR="89726" marT="44863" marB="44863"/>
                </a:tc>
                <a:tc>
                  <a:txBody>
                    <a:bodyPr/>
                    <a:lstStyle/>
                    <a:p>
                      <a:endParaRPr lang="en-US" sz="1100" noProof="0" dirty="0"/>
                    </a:p>
                  </a:txBody>
                  <a:tcPr marL="89726" marR="89726" marT="44863" marB="44863"/>
                </a:tc>
                <a:tc>
                  <a:txBody>
                    <a:bodyPr/>
                    <a:lstStyle/>
                    <a:p>
                      <a:endParaRPr lang="en-US" sz="1100" noProof="0" dirty="0"/>
                    </a:p>
                  </a:txBody>
                  <a:tcPr marL="89726" marR="89726" marT="44863" marB="44863"/>
                </a:tc>
                <a:extLst>
                  <a:ext uri="{0D108BD9-81ED-4DB2-BD59-A6C34878D82A}">
                    <a16:rowId xmlns:a16="http://schemas.microsoft.com/office/drawing/2014/main" val="10003"/>
                  </a:ext>
                </a:extLst>
              </a:tr>
              <a:tr h="583216">
                <a:tc>
                  <a:txBody>
                    <a:bodyPr/>
                    <a:lstStyle/>
                    <a:p>
                      <a:r>
                        <a:rPr lang="en-US" sz="1100" noProof="0" dirty="0"/>
                        <a:t>IP </a:t>
                      </a:r>
                      <a:r>
                        <a:rPr lang="tr-TR" sz="1100" noProof="0" dirty="0"/>
                        <a:t>koruması</a:t>
                      </a:r>
                      <a:endParaRPr lang="en-US" sz="1100" noProof="0" dirty="0"/>
                    </a:p>
                  </a:txBody>
                  <a:tcPr marL="89726" marR="89726" marT="44863" marB="44863"/>
                </a:tc>
                <a:tc>
                  <a:txBody>
                    <a:bodyPr/>
                    <a:lstStyle/>
                    <a:p>
                      <a:r>
                        <a:rPr lang="tr-TR" sz="1100" noProof="0" dirty="0"/>
                        <a:t>Tanımlanan en düşük IP değeri</a:t>
                      </a:r>
                      <a:endParaRPr lang="en-US" sz="1100" noProof="0" dirty="0"/>
                    </a:p>
                  </a:txBody>
                  <a:tcPr marL="89726" marR="89726" marT="44863" marB="44863"/>
                </a:tc>
                <a:tc>
                  <a:txBody>
                    <a:bodyPr/>
                    <a:lstStyle/>
                    <a:p>
                      <a:r>
                        <a:rPr lang="tr-TR" sz="1100" noProof="0" dirty="0"/>
                        <a:t>Tanımlanan en düşük IP değeri</a:t>
                      </a:r>
                      <a:endParaRPr lang="en-US" sz="1100" noProof="0" dirty="0"/>
                    </a:p>
                  </a:txBody>
                  <a:tcPr marL="89726" marR="89726" marT="44863" marB="44863"/>
                </a:tc>
                <a:tc>
                  <a:txBody>
                    <a:bodyPr/>
                    <a:lstStyle/>
                    <a:p>
                      <a:r>
                        <a:rPr lang="en-US" sz="1100" baseline="0" noProof="0" dirty="0"/>
                        <a:t>„</a:t>
                      </a:r>
                      <a:r>
                        <a:rPr lang="en-US" sz="1100" baseline="0" noProof="0" dirty="0" err="1"/>
                        <a:t>nA</a:t>
                      </a:r>
                      <a:r>
                        <a:rPr lang="en-US" sz="1100" baseline="0" noProof="0" dirty="0"/>
                        <a:t>“ g</a:t>
                      </a:r>
                      <a:r>
                        <a:rPr lang="tr-TR" sz="1100" baseline="0" noProof="0" dirty="0" err="1"/>
                        <a:t>rup</a:t>
                      </a:r>
                      <a:r>
                        <a:rPr lang="en-US" sz="1100" baseline="0" noProof="0" dirty="0"/>
                        <a:t> IIA, IIB, IIC    IP54</a:t>
                      </a:r>
                    </a:p>
                    <a:p>
                      <a:r>
                        <a:rPr lang="en-US" sz="1100" baseline="0" noProof="0" dirty="0"/>
                        <a:t>„</a:t>
                      </a:r>
                      <a:r>
                        <a:rPr lang="en-US" sz="1100" baseline="0" noProof="0" dirty="0" err="1"/>
                        <a:t>tc</a:t>
                      </a:r>
                      <a:r>
                        <a:rPr lang="en-US" sz="1100" baseline="0" noProof="0" dirty="0"/>
                        <a:t>“ </a:t>
                      </a:r>
                      <a:r>
                        <a:rPr lang="en-US" sz="1100" baseline="0" noProof="0" dirty="0" err="1"/>
                        <a:t>grup</a:t>
                      </a:r>
                      <a:r>
                        <a:rPr lang="en-US" sz="1100" baseline="0" noProof="0" dirty="0"/>
                        <a:t> IIIC                   IP6x</a:t>
                      </a:r>
                    </a:p>
                    <a:p>
                      <a:r>
                        <a:rPr lang="en-US" sz="1100" baseline="0" noProof="0" dirty="0"/>
                        <a:t>„</a:t>
                      </a:r>
                      <a:r>
                        <a:rPr lang="en-US" sz="1100" baseline="0" noProof="0" dirty="0" err="1"/>
                        <a:t>tc</a:t>
                      </a:r>
                      <a:r>
                        <a:rPr lang="en-US" sz="1100" baseline="0" noProof="0" dirty="0"/>
                        <a:t>“ </a:t>
                      </a:r>
                      <a:r>
                        <a:rPr lang="en-US" sz="1100" baseline="0" noProof="0" dirty="0" err="1"/>
                        <a:t>grup</a:t>
                      </a:r>
                      <a:r>
                        <a:rPr lang="en-US" sz="1100" baseline="0" noProof="0" dirty="0"/>
                        <a:t> IIIA, IIIB          IP5x</a:t>
                      </a:r>
                      <a:endParaRPr lang="en-US" sz="1100" noProof="0" dirty="0"/>
                    </a:p>
                  </a:txBody>
                  <a:tcPr marL="89726" marR="89726" marT="44863" marB="44863"/>
                </a:tc>
                <a:extLst>
                  <a:ext uri="{0D108BD9-81ED-4DB2-BD59-A6C34878D82A}">
                    <a16:rowId xmlns:a16="http://schemas.microsoft.com/office/drawing/2014/main" val="10004"/>
                  </a:ext>
                </a:extLst>
              </a:tr>
              <a:tr h="912209">
                <a:tc>
                  <a:txBody>
                    <a:bodyPr/>
                    <a:lstStyle/>
                    <a:p>
                      <a:r>
                        <a:rPr lang="tr-TR" sz="1100" noProof="0" dirty="0" err="1"/>
                        <a:t>Dökümantasyon</a:t>
                      </a:r>
                      <a:endParaRPr lang="en-US" sz="1100" noProof="0" dirty="0"/>
                    </a:p>
                  </a:txBody>
                  <a:tcPr marL="89726" marR="89726" marT="44863" marB="44863"/>
                </a:tc>
                <a:tc>
                  <a:txBody>
                    <a:bodyPr/>
                    <a:lstStyle/>
                    <a:p>
                      <a:r>
                        <a:rPr lang="tr-TR" sz="1100" b="1" noProof="0" dirty="0"/>
                        <a:t>Üretici Beyanı (</a:t>
                      </a:r>
                      <a:r>
                        <a:rPr lang="en-US" sz="1100" b="1" noProof="0" dirty="0"/>
                        <a:t>Manufacturing</a:t>
                      </a:r>
                      <a:r>
                        <a:rPr lang="tr-TR" sz="1100" b="0" baseline="0" noProof="0" dirty="0"/>
                        <a:t> </a:t>
                      </a:r>
                      <a:r>
                        <a:rPr lang="en-US" sz="1100" b="1" baseline="0" noProof="0" dirty="0"/>
                        <a:t>declaration</a:t>
                      </a:r>
                      <a:r>
                        <a:rPr lang="tr-TR" sz="1100" b="1" baseline="0" noProof="0" dirty="0"/>
                        <a:t>)</a:t>
                      </a:r>
                      <a:endParaRPr lang="en-US" sz="1100" b="1" baseline="0" noProof="0" dirty="0"/>
                    </a:p>
                    <a:p>
                      <a:r>
                        <a:rPr lang="tr-TR" sz="1100" baseline="0" noProof="0" dirty="0"/>
                        <a:t>Proje</a:t>
                      </a:r>
                      <a:endParaRPr lang="en-US" sz="1100" baseline="0" noProof="0" dirty="0"/>
                    </a:p>
                    <a:p>
                      <a:r>
                        <a:rPr lang="en-US" sz="1100" baseline="0" noProof="0" dirty="0"/>
                        <a:t>MAS drawing</a:t>
                      </a:r>
                    </a:p>
                    <a:p>
                      <a:r>
                        <a:rPr lang="tr-TR" sz="1100" baseline="0" noProof="0" dirty="0"/>
                        <a:t>Kullanım </a:t>
                      </a:r>
                      <a:r>
                        <a:rPr lang="tr-TR" sz="1100" baseline="0" noProof="0" dirty="0" err="1"/>
                        <a:t>klavuzu</a:t>
                      </a:r>
                      <a:endParaRPr lang="en-US" sz="1100" noProof="0" dirty="0"/>
                    </a:p>
                  </a:txBody>
                  <a:tcPr marL="89726" marR="89726" marT="44863" marB="44863"/>
                </a:tc>
                <a:tc>
                  <a:txBody>
                    <a:bodyPr/>
                    <a:lstStyle/>
                    <a:p>
                      <a:r>
                        <a:rPr lang="tr-TR" sz="1100" b="1" noProof="0" dirty="0"/>
                        <a:t>Üretici Beyanı </a:t>
                      </a:r>
                    </a:p>
                    <a:p>
                      <a:r>
                        <a:rPr lang="tr-TR" sz="1100" b="1" noProof="0" dirty="0"/>
                        <a:t>(</a:t>
                      </a:r>
                      <a:r>
                        <a:rPr lang="en-US" sz="1100" b="1" noProof="0" dirty="0"/>
                        <a:t>Manufacturing</a:t>
                      </a:r>
                      <a:r>
                        <a:rPr lang="tr-TR" sz="1100" b="0" baseline="0" noProof="0" dirty="0"/>
                        <a:t> </a:t>
                      </a:r>
                      <a:r>
                        <a:rPr lang="en-US" sz="1100" b="1" baseline="0" noProof="0" dirty="0"/>
                        <a:t>declaration</a:t>
                      </a:r>
                      <a:r>
                        <a:rPr lang="tr-TR" sz="1100" b="1" baseline="0" noProof="0" dirty="0"/>
                        <a:t>)</a:t>
                      </a:r>
                      <a:endParaRPr lang="en-US" sz="1100" b="1" baseline="0" noProof="0" dirty="0"/>
                    </a:p>
                    <a:p>
                      <a:r>
                        <a:rPr lang="tr-TR" sz="1100" baseline="0" noProof="0" dirty="0"/>
                        <a:t>Proje</a:t>
                      </a:r>
                      <a:endParaRPr lang="en-US" sz="1100" baseline="0" noProof="0" dirty="0"/>
                    </a:p>
                    <a:p>
                      <a:r>
                        <a:rPr lang="tr-TR" sz="1100" baseline="0" noProof="0" dirty="0"/>
                        <a:t>2</a:t>
                      </a:r>
                      <a:r>
                        <a:rPr lang="en-US" sz="1100" baseline="0" noProof="0" dirty="0"/>
                        <a:t>D</a:t>
                      </a:r>
                      <a:r>
                        <a:rPr lang="tr-TR" sz="1100" baseline="0" noProof="0" dirty="0"/>
                        <a:t> çizim</a:t>
                      </a:r>
                      <a:endParaRPr lang="en-US" sz="1100" baseline="0" noProof="0" dirty="0"/>
                    </a:p>
                    <a:p>
                      <a:r>
                        <a:rPr lang="en-US" sz="1100" baseline="0" noProof="0" dirty="0"/>
                        <a:t>MAS drawing</a:t>
                      </a:r>
                      <a:r>
                        <a:rPr lang="tr-TR" sz="1100" baseline="0" noProof="0" dirty="0"/>
                        <a:t>, Kullanım </a:t>
                      </a:r>
                      <a:r>
                        <a:rPr lang="tr-TR" sz="1100" baseline="0" noProof="0" dirty="0" err="1"/>
                        <a:t>klavuzu</a:t>
                      </a:r>
                      <a:endParaRPr lang="en-US" sz="1100" noProof="0" dirty="0"/>
                    </a:p>
                  </a:txBody>
                  <a:tcPr marL="89726" marR="89726" marT="44863" marB="44863"/>
                </a:tc>
                <a:tc>
                  <a:txBody>
                    <a:bodyPr/>
                    <a:lstStyle/>
                    <a:p>
                      <a:r>
                        <a:rPr lang="tr-TR" sz="1100" b="1" noProof="0" dirty="0"/>
                        <a:t>Uygunluk Beyanı </a:t>
                      </a:r>
                    </a:p>
                    <a:p>
                      <a:r>
                        <a:rPr lang="tr-TR" sz="1100" b="1" noProof="0" dirty="0"/>
                        <a:t>(</a:t>
                      </a:r>
                      <a:r>
                        <a:rPr lang="en-US" sz="1100" b="1" noProof="0" dirty="0"/>
                        <a:t>Declaration</a:t>
                      </a:r>
                      <a:r>
                        <a:rPr lang="en-US" sz="1100" baseline="0" noProof="0" dirty="0"/>
                        <a:t> </a:t>
                      </a:r>
                      <a:r>
                        <a:rPr lang="en-US" sz="1100" b="1" baseline="0" noProof="0" dirty="0"/>
                        <a:t>of</a:t>
                      </a:r>
                      <a:r>
                        <a:rPr lang="en-US" sz="1100" baseline="0" noProof="0" dirty="0"/>
                        <a:t> </a:t>
                      </a:r>
                      <a:r>
                        <a:rPr lang="en-US" sz="1100" b="1" baseline="0" noProof="0" dirty="0"/>
                        <a:t>conformity</a:t>
                      </a:r>
                      <a:r>
                        <a:rPr lang="tr-TR" sz="1100" b="1" baseline="0" noProof="0" dirty="0"/>
                        <a:t>)</a:t>
                      </a:r>
                      <a:endParaRPr lang="en-US" sz="1100" b="1" baseline="0" noProof="0" dirty="0"/>
                    </a:p>
                    <a:p>
                      <a:r>
                        <a:rPr lang="en-US" sz="1100" baseline="0" noProof="0" dirty="0"/>
                        <a:t>ATE</a:t>
                      </a:r>
                      <a:r>
                        <a:rPr lang="tr-TR" sz="1100" baseline="0" noProof="0" dirty="0"/>
                        <a:t>X kullanım kitapçığı</a:t>
                      </a:r>
                      <a:endParaRPr lang="en-US" sz="1100" baseline="0" noProof="0" dirty="0"/>
                    </a:p>
                    <a:p>
                      <a:r>
                        <a:rPr lang="tr-TR" sz="1100" baseline="0" noProof="0" dirty="0"/>
                        <a:t>2</a:t>
                      </a:r>
                      <a:r>
                        <a:rPr lang="en-US" sz="1100" baseline="0" noProof="0" dirty="0"/>
                        <a:t>D </a:t>
                      </a:r>
                      <a:r>
                        <a:rPr lang="tr-TR" sz="1100" baseline="0" noProof="0" dirty="0"/>
                        <a:t>çizim</a:t>
                      </a:r>
                      <a:endParaRPr lang="en-US" sz="1100" baseline="0" noProof="0" dirty="0"/>
                    </a:p>
                    <a:p>
                      <a:r>
                        <a:rPr lang="tr-TR" sz="1100" baseline="0" noProof="0" dirty="0"/>
                        <a:t>Proje, Kullanım </a:t>
                      </a:r>
                      <a:r>
                        <a:rPr lang="tr-TR" sz="1100" baseline="0" noProof="0" dirty="0" err="1"/>
                        <a:t>Klavuzu</a:t>
                      </a:r>
                      <a:endParaRPr lang="en-US" sz="1100" noProof="0" dirty="0"/>
                    </a:p>
                  </a:txBody>
                  <a:tcPr marL="89726" marR="89726" marT="44863" marB="44863"/>
                </a:tc>
                <a:extLst>
                  <a:ext uri="{0D108BD9-81ED-4DB2-BD59-A6C34878D82A}">
                    <a16:rowId xmlns:a16="http://schemas.microsoft.com/office/drawing/2014/main" val="10005"/>
                  </a:ext>
                </a:extLst>
              </a:tr>
            </a:tbl>
          </a:graphicData>
        </a:graphic>
      </p:graphicFrame>
      <p:grpSp>
        <p:nvGrpSpPr>
          <p:cNvPr id="14" name="Gruppieren 13"/>
          <p:cNvGrpSpPr/>
          <p:nvPr/>
        </p:nvGrpSpPr>
        <p:grpSpPr>
          <a:xfrm>
            <a:off x="2160042" y="3001782"/>
            <a:ext cx="1824116" cy="1818645"/>
            <a:chOff x="2055915" y="3289526"/>
            <a:chExt cx="1858972" cy="1853396"/>
          </a:xfrm>
        </p:grpSpPr>
        <p:pic>
          <p:nvPicPr>
            <p:cNvPr id="5" name="Grafik 4" descr="DSCF8979.JPG"/>
            <p:cNvPicPr/>
            <p:nvPr/>
          </p:nvPicPr>
          <p:blipFill>
            <a:blip r:embed="rId2" cstate="print"/>
            <a:stretch>
              <a:fillRect/>
            </a:stretch>
          </p:blipFill>
          <p:spPr>
            <a:xfrm rot="5400000">
              <a:off x="3081549" y="3297824"/>
              <a:ext cx="830370" cy="836306"/>
            </a:xfrm>
            <a:prstGeom prst="rect">
              <a:avLst/>
            </a:prstGeom>
          </p:spPr>
        </p:pic>
        <p:pic>
          <p:nvPicPr>
            <p:cNvPr id="6" name="Grafik 1" descr="IMG_3183.JPG"/>
            <p:cNvPicPr/>
            <p:nvPr/>
          </p:nvPicPr>
          <p:blipFill>
            <a:blip r:embed="rId3" cstate="print"/>
            <a:stretch>
              <a:fillRect/>
            </a:stretch>
          </p:blipFill>
          <p:spPr>
            <a:xfrm rot="5400000">
              <a:off x="1998395" y="3347046"/>
              <a:ext cx="958121" cy="843082"/>
            </a:xfrm>
            <a:prstGeom prst="rect">
              <a:avLst/>
            </a:prstGeom>
          </p:spPr>
        </p:pic>
        <p:pic>
          <p:nvPicPr>
            <p:cNvPr id="7" name="Grafik 6"/>
            <p:cNvPicPr/>
            <p:nvPr/>
          </p:nvPicPr>
          <p:blipFill>
            <a:blip r:embed="rId4" cstate="print">
              <a:clrChange>
                <a:clrFrom>
                  <a:srgbClr val="FFFFFF"/>
                </a:clrFrom>
                <a:clrTo>
                  <a:srgbClr val="FFFFFF">
                    <a:alpha val="0"/>
                  </a:srgbClr>
                </a:clrTo>
              </a:clrChange>
            </a:blip>
            <a:srcRect/>
            <a:stretch>
              <a:fillRect/>
            </a:stretch>
          </p:blipFill>
          <p:spPr bwMode="auto">
            <a:xfrm>
              <a:off x="2109662" y="4322785"/>
              <a:ext cx="477245" cy="820137"/>
            </a:xfrm>
            <a:prstGeom prst="rect">
              <a:avLst/>
            </a:prstGeom>
            <a:noFill/>
            <a:ln w="9525">
              <a:noFill/>
              <a:miter lim="800000"/>
              <a:headEnd/>
              <a:tailEnd/>
            </a:ln>
          </p:spPr>
        </p:pic>
        <p:pic>
          <p:nvPicPr>
            <p:cNvPr id="8" name="Grafik 7"/>
            <p:cNvPicPr/>
            <p:nvPr/>
          </p:nvPicPr>
          <p:blipFill>
            <a:blip r:embed="rId5" cstate="print">
              <a:clrChange>
                <a:clrFrom>
                  <a:srgbClr val="FFFFFF"/>
                </a:clrFrom>
                <a:clrTo>
                  <a:srgbClr val="FFFFFF">
                    <a:alpha val="0"/>
                  </a:srgbClr>
                </a:clrTo>
              </a:clrChange>
            </a:blip>
            <a:srcRect/>
            <a:stretch>
              <a:fillRect/>
            </a:stretch>
          </p:blipFill>
          <p:spPr bwMode="auto">
            <a:xfrm>
              <a:off x="2662299" y="4367060"/>
              <a:ext cx="545422" cy="761379"/>
            </a:xfrm>
            <a:prstGeom prst="rect">
              <a:avLst/>
            </a:prstGeom>
            <a:noFill/>
            <a:ln w="1">
              <a:noFill/>
              <a:miter lim="800000"/>
              <a:headEnd/>
              <a:tailEnd type="none" w="med" len="med"/>
            </a:ln>
            <a:effectLst/>
          </p:spPr>
        </p:pic>
        <p:pic>
          <p:nvPicPr>
            <p:cNvPr id="9" name="Grafik 8" descr="10050uc_1.jpg"/>
            <p:cNvPicPr/>
            <p:nvPr/>
          </p:nvPicPr>
          <p:blipFill>
            <a:blip r:embed="rId6" cstate="print">
              <a:clrChange>
                <a:clrFrom>
                  <a:srgbClr val="FFFFFE"/>
                </a:clrFrom>
                <a:clrTo>
                  <a:srgbClr val="FFFFFE">
                    <a:alpha val="0"/>
                  </a:srgbClr>
                </a:clrTo>
              </a:clrChange>
            </a:blip>
            <a:srcRect/>
            <a:stretch>
              <a:fillRect/>
            </a:stretch>
          </p:blipFill>
          <p:spPr bwMode="auto">
            <a:xfrm>
              <a:off x="3351292" y="4484331"/>
              <a:ext cx="545422" cy="554485"/>
            </a:xfrm>
            <a:prstGeom prst="rect">
              <a:avLst/>
            </a:prstGeom>
            <a:noFill/>
            <a:ln w="9525">
              <a:noFill/>
              <a:miter lim="800000"/>
              <a:headEnd/>
              <a:tailEnd/>
            </a:ln>
          </p:spPr>
        </p:pic>
      </p:grpSp>
      <p:pic>
        <p:nvPicPr>
          <p:cNvPr id="10" name="Grafik 9"/>
          <p:cNvPicPr/>
          <p:nvPr/>
        </p:nvPicPr>
        <p:blipFill>
          <a:blip r:embed="rId7" cstate="print">
            <a:clrChange>
              <a:clrFrom>
                <a:srgbClr val="FFFFFF"/>
              </a:clrFrom>
              <a:clrTo>
                <a:srgbClr val="FFFFFF">
                  <a:alpha val="0"/>
                </a:srgbClr>
              </a:clrTo>
            </a:clrChange>
          </a:blip>
          <a:srcRect/>
          <a:stretch>
            <a:fillRect/>
          </a:stretch>
        </p:blipFill>
        <p:spPr bwMode="auto">
          <a:xfrm>
            <a:off x="6784847" y="2997327"/>
            <a:ext cx="1806285" cy="1817631"/>
          </a:xfrm>
          <a:prstGeom prst="rect">
            <a:avLst/>
          </a:prstGeom>
          <a:noFill/>
          <a:ln w="9525">
            <a:noFill/>
            <a:miter lim="800000"/>
            <a:headEnd/>
            <a:tailEnd/>
          </a:ln>
        </p:spPr>
      </p:pic>
      <p:pic>
        <p:nvPicPr>
          <p:cNvPr id="11" name="Grafik 10"/>
          <p:cNvPicPr/>
          <p:nvPr/>
        </p:nvPicPr>
        <p:blipFill>
          <a:blip r:embed="rId8" cstate="print"/>
          <a:srcRect/>
          <a:stretch>
            <a:fillRect/>
          </a:stretch>
        </p:blipFill>
        <p:spPr bwMode="auto">
          <a:xfrm>
            <a:off x="4382483" y="2997325"/>
            <a:ext cx="1471788" cy="877477"/>
          </a:xfrm>
          <a:prstGeom prst="rect">
            <a:avLst/>
          </a:prstGeom>
          <a:noFill/>
          <a:ln w="9525">
            <a:noFill/>
            <a:miter lim="800000"/>
            <a:headEnd/>
            <a:tailEnd/>
          </a:ln>
        </p:spPr>
      </p:pic>
      <p:pic>
        <p:nvPicPr>
          <p:cNvPr id="12" name="Grafik 11"/>
          <p:cNvPicPr/>
          <p:nvPr/>
        </p:nvPicPr>
        <p:blipFill>
          <a:blip r:embed="rId9" cstate="print"/>
          <a:srcRect/>
          <a:stretch>
            <a:fillRect/>
          </a:stretch>
        </p:blipFill>
        <p:spPr bwMode="auto">
          <a:xfrm>
            <a:off x="4382480" y="3937479"/>
            <a:ext cx="1806285" cy="877477"/>
          </a:xfrm>
          <a:prstGeom prst="rect">
            <a:avLst/>
          </a:prstGeom>
          <a:noFill/>
          <a:ln w="9525">
            <a:noFill/>
            <a:miter lim="800000"/>
            <a:headEnd/>
            <a:tailEnd/>
          </a:ln>
        </p:spPr>
      </p:pic>
      <p:sp>
        <p:nvSpPr>
          <p:cNvPr id="13" name="Rectangle 12"/>
          <p:cNvSpPr/>
          <p:nvPr/>
        </p:nvSpPr>
        <p:spPr>
          <a:xfrm>
            <a:off x="2060478" y="1831472"/>
            <a:ext cx="1933387" cy="4492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0" dirty="0">
              <a:solidFill>
                <a:schemeClr val="tx1"/>
              </a:solidFill>
            </a:endParaRPr>
          </a:p>
        </p:txBody>
      </p:sp>
      <p:sp>
        <p:nvSpPr>
          <p:cNvPr id="15" name="Titel 4"/>
          <p:cNvSpPr txBox="1">
            <a:spLocks/>
          </p:cNvSpPr>
          <p:nvPr/>
        </p:nvSpPr>
        <p:spPr>
          <a:xfrm>
            <a:off x="1742700" y="1423597"/>
            <a:ext cx="8442675" cy="342653"/>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endParaRPr lang="tr-TR" sz="2061" dirty="0"/>
          </a:p>
        </p:txBody>
      </p:sp>
      <p:pic>
        <p:nvPicPr>
          <p:cNvPr id="24" name="Picture 23">
            <a:extLst>
              <a:ext uri="{FF2B5EF4-FFF2-40B4-BE49-F238E27FC236}">
                <a16:creationId xmlns:a16="http://schemas.microsoft.com/office/drawing/2014/main" id="{072014F2-2B99-9046-1264-C367D76FA712}"/>
              </a:ext>
            </a:extLst>
          </p:cNvPr>
          <p:cNvPicPr>
            <a:picLocks noChangeAspect="1"/>
          </p:cNvPicPr>
          <p:nvPr/>
        </p:nvPicPr>
        <p:blipFill>
          <a:blip r:embed="rId10">
            <a:alphaModFix amt="35000"/>
          </a:blip>
          <a:stretch>
            <a:fillRect/>
          </a:stretch>
        </p:blipFill>
        <p:spPr>
          <a:xfrm>
            <a:off x="8979747" y="1265504"/>
            <a:ext cx="3038704" cy="5118829"/>
          </a:xfrm>
          <a:prstGeom prst="rect">
            <a:avLst/>
          </a:prstGeom>
        </p:spPr>
      </p:pic>
    </p:spTree>
    <p:extLst>
      <p:ext uri="{BB962C8B-B14F-4D97-AF65-F5344CB8AC3E}">
        <p14:creationId xmlns:p14="http://schemas.microsoft.com/office/powerpoint/2010/main" val="9988871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tbrk\Pictures\00_ATEX-frontpage.jpg"/>
          <p:cNvPicPr>
            <a:picLocks noChangeAspect="1" noChangeArrowheads="1"/>
          </p:cNvPicPr>
          <p:nvPr/>
        </p:nvPicPr>
        <p:blipFill>
          <a:blip r:embed="rId3" cstate="print"/>
          <a:srcRect/>
          <a:stretch>
            <a:fillRect/>
          </a:stretch>
        </p:blipFill>
        <p:spPr bwMode="auto">
          <a:xfrm>
            <a:off x="5567410" y="2367009"/>
            <a:ext cx="4416116" cy="3802217"/>
          </a:xfrm>
          <a:prstGeom prst="rect">
            <a:avLst/>
          </a:prstGeom>
          <a:noFill/>
        </p:spPr>
      </p:pic>
      <p:sp>
        <p:nvSpPr>
          <p:cNvPr id="3074" name="Rectangle 24"/>
          <p:cNvSpPr>
            <a:spLocks noGrp="1" noChangeArrowheads="1"/>
          </p:cNvSpPr>
          <p:nvPr>
            <p:ph type="sldNum" sz="quarter" idx="10"/>
          </p:nvPr>
        </p:nvSpPr>
        <p:spPr>
          <a:xfrm>
            <a:off x="8834438" y="6727825"/>
            <a:ext cx="125412" cy="90488"/>
          </a:xfrm>
          <a:prstGeom prst="rect">
            <a:avLst/>
          </a:prstGeom>
          <a:noFill/>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37B327F-BCDD-4C99-BAA2-9881A1D7A056}" type="slidenum">
              <a:rPr lang="en-GB" smtClean="0"/>
              <a:pPr>
                <a:defRPr/>
              </a:pPr>
              <a:t>27</a:t>
            </a:fld>
            <a:endParaRPr lang="de-DE" sz="687" dirty="0"/>
          </a:p>
        </p:txBody>
      </p:sp>
      <p:sp>
        <p:nvSpPr>
          <p:cNvPr id="3075" name="Rectangle 42"/>
          <p:cNvSpPr>
            <a:spLocks noChangeArrowheads="1"/>
          </p:cNvSpPr>
          <p:nvPr/>
        </p:nvSpPr>
        <p:spPr bwMode="auto">
          <a:xfrm>
            <a:off x="2660615" y="6332191"/>
            <a:ext cx="1766471" cy="211852"/>
          </a:xfrm>
          <a:prstGeom prst="rect">
            <a:avLst/>
          </a:prstGeom>
          <a:solidFill>
            <a:schemeClr val="bg1"/>
          </a:solidFill>
          <a:ln w="9525">
            <a:solidFill>
              <a:schemeClr val="bg1"/>
            </a:solidFill>
            <a:miter lim="800000"/>
            <a:headEnd/>
            <a:tailEnd/>
          </a:ln>
        </p:spPr>
        <p:txBody>
          <a:bodyPr wrap="none" anchor="ctr"/>
          <a:lstStyle/>
          <a:p>
            <a:endParaRPr lang="en-GB"/>
          </a:p>
        </p:txBody>
      </p:sp>
      <p:sp>
        <p:nvSpPr>
          <p:cNvPr id="3077" name="Rectangle 11"/>
          <p:cNvSpPr>
            <a:spLocks noChangeArrowheads="1"/>
          </p:cNvSpPr>
          <p:nvPr/>
        </p:nvSpPr>
        <p:spPr bwMode="auto">
          <a:xfrm>
            <a:off x="5567413" y="2163524"/>
            <a:ext cx="4508017" cy="4204142"/>
          </a:xfrm>
          <a:prstGeom prst="rect">
            <a:avLst/>
          </a:prstGeom>
          <a:noFill/>
          <a:ln w="38100">
            <a:solidFill>
              <a:srgbClr val="969696"/>
            </a:solidFill>
            <a:miter lim="800000"/>
            <a:headEnd/>
            <a:tailEnd/>
          </a:ln>
        </p:spPr>
        <p:txBody>
          <a:bodyPr wrap="none" anchor="ctr"/>
          <a:lstStyle/>
          <a:p>
            <a:endParaRPr lang="en-GB"/>
          </a:p>
        </p:txBody>
      </p:sp>
      <p:sp>
        <p:nvSpPr>
          <p:cNvPr id="3080" name="Text Box 18"/>
          <p:cNvSpPr txBox="1">
            <a:spLocks noChangeArrowheads="1"/>
          </p:cNvSpPr>
          <p:nvPr/>
        </p:nvSpPr>
        <p:spPr bwMode="auto">
          <a:xfrm>
            <a:off x="1706778" y="2258718"/>
            <a:ext cx="2263848" cy="1359026"/>
          </a:xfrm>
          <a:prstGeom prst="rect">
            <a:avLst/>
          </a:prstGeom>
          <a:noFill/>
          <a:ln w="9525">
            <a:noFill/>
            <a:miter lim="800000"/>
            <a:headEnd/>
            <a:tailEnd/>
          </a:ln>
        </p:spPr>
        <p:txBody>
          <a:bodyPr wrap="none">
            <a:spAutoFit/>
          </a:bodyPr>
          <a:lstStyle/>
          <a:p>
            <a:pPr marL="336479" indent="-336479"/>
            <a:r>
              <a:rPr lang="tr-TR" sz="1374" dirty="0" err="1"/>
              <a:t>Aktüatörlü</a:t>
            </a:r>
            <a:r>
              <a:rPr lang="tr-TR" sz="1374" dirty="0"/>
              <a:t> Vana Uygulaması</a:t>
            </a:r>
            <a:endParaRPr lang="de-DE" sz="1374" dirty="0"/>
          </a:p>
          <a:p>
            <a:pPr marL="336479" indent="-336479"/>
            <a:endParaRPr lang="de-DE" sz="1374" dirty="0"/>
          </a:p>
          <a:p>
            <a:pPr marL="336479" indent="-336479">
              <a:buFontTx/>
              <a:buChar char="•"/>
            </a:pPr>
            <a:r>
              <a:rPr lang="de-DE" sz="1374" dirty="0"/>
              <a:t> Sensor Box</a:t>
            </a:r>
          </a:p>
          <a:p>
            <a:pPr marL="336479" indent="-336479">
              <a:buFontTx/>
              <a:buChar char="•"/>
            </a:pPr>
            <a:r>
              <a:rPr lang="de-DE" sz="1374" dirty="0"/>
              <a:t> </a:t>
            </a:r>
            <a:r>
              <a:rPr lang="tr-TR" sz="1374" dirty="0" err="1"/>
              <a:t>Aktüatör</a:t>
            </a:r>
            <a:endParaRPr lang="de-DE" sz="1374" dirty="0"/>
          </a:p>
          <a:p>
            <a:pPr marL="336479" indent="-336479">
              <a:buFontTx/>
              <a:buChar char="•"/>
            </a:pPr>
            <a:r>
              <a:rPr lang="de-DE" sz="1374" dirty="0"/>
              <a:t> NAMUR Val</a:t>
            </a:r>
            <a:r>
              <a:rPr lang="tr-TR" sz="1374" dirty="0"/>
              <a:t>f</a:t>
            </a:r>
            <a:endParaRPr lang="de-DE" sz="1374" dirty="0"/>
          </a:p>
          <a:p>
            <a:pPr marL="336479" indent="-336479">
              <a:buFontTx/>
              <a:buChar char="•"/>
            </a:pPr>
            <a:r>
              <a:rPr lang="de-DE" sz="1374" dirty="0"/>
              <a:t> </a:t>
            </a:r>
            <a:r>
              <a:rPr lang="tr-TR" sz="1374" dirty="0"/>
              <a:t>Proses Vanası</a:t>
            </a:r>
            <a:endParaRPr lang="de-DE" sz="1374" dirty="0"/>
          </a:p>
        </p:txBody>
      </p:sp>
      <p:sp>
        <p:nvSpPr>
          <p:cNvPr id="3085" name="Rectangle 43"/>
          <p:cNvSpPr>
            <a:spLocks noChangeArrowheads="1"/>
          </p:cNvSpPr>
          <p:nvPr/>
        </p:nvSpPr>
        <p:spPr bwMode="auto">
          <a:xfrm>
            <a:off x="189269" y="1292512"/>
            <a:ext cx="8475633" cy="353606"/>
          </a:xfrm>
          <a:prstGeom prst="rect">
            <a:avLst/>
          </a:prstGeom>
          <a:noFill/>
          <a:ln w="9525" algn="ctr">
            <a:noFill/>
            <a:miter lim="800000"/>
            <a:headEnd/>
            <a:tailEnd/>
          </a:ln>
        </p:spPr>
        <p:txBody>
          <a:bodyPr lIns="0" rIns="0" anchor="ctr"/>
          <a:lstStyle/>
          <a:p>
            <a:pPr>
              <a:lnSpc>
                <a:spcPts val="2061"/>
              </a:lnSpc>
            </a:pPr>
            <a:r>
              <a:rPr lang="tr-TR" sz="2061" b="1" dirty="0">
                <a:solidFill>
                  <a:schemeClr val="tx2"/>
                </a:solidFill>
              </a:rPr>
              <a:t>Proses Otomasyonda </a:t>
            </a:r>
            <a:r>
              <a:rPr lang="de-DE" sz="2061" b="1" dirty="0">
                <a:solidFill>
                  <a:schemeClr val="tx2"/>
                </a:solidFill>
              </a:rPr>
              <a:t>ATEX </a:t>
            </a:r>
            <a:r>
              <a:rPr lang="tr-TR" sz="2061" b="1" dirty="0">
                <a:solidFill>
                  <a:schemeClr val="tx2"/>
                </a:solidFill>
              </a:rPr>
              <a:t>uygulaması</a:t>
            </a:r>
            <a:r>
              <a:rPr lang="de-DE" sz="2061" b="1" dirty="0">
                <a:solidFill>
                  <a:schemeClr val="tx2"/>
                </a:solidFill>
              </a:rPr>
              <a:t> </a:t>
            </a:r>
          </a:p>
        </p:txBody>
      </p:sp>
      <p:sp>
        <p:nvSpPr>
          <p:cNvPr id="23" name="Text Box 18"/>
          <p:cNvSpPr txBox="1">
            <a:spLocks noChangeArrowheads="1"/>
          </p:cNvSpPr>
          <p:nvPr/>
        </p:nvSpPr>
        <p:spPr bwMode="auto">
          <a:xfrm>
            <a:off x="1777558" y="3929972"/>
            <a:ext cx="3603550" cy="1147622"/>
          </a:xfrm>
          <a:prstGeom prst="rect">
            <a:avLst/>
          </a:prstGeom>
          <a:noFill/>
          <a:ln w="9525">
            <a:noFill/>
            <a:miter lim="800000"/>
            <a:headEnd/>
            <a:tailEnd/>
          </a:ln>
        </p:spPr>
        <p:txBody>
          <a:bodyPr wrap="square">
            <a:spAutoFit/>
          </a:bodyPr>
          <a:lstStyle/>
          <a:p>
            <a:pPr marL="336479" indent="-336479"/>
            <a:r>
              <a:rPr lang="tr-TR" sz="1374" b="1" dirty="0"/>
              <a:t>Hangi ürünlerde ATEX sertifikası olması</a:t>
            </a:r>
          </a:p>
          <a:p>
            <a:pPr marL="336479" indent="-336479"/>
            <a:r>
              <a:rPr lang="tr-TR" sz="1374" b="1" dirty="0"/>
              <a:t>gerekir?</a:t>
            </a:r>
            <a:endParaRPr lang="de-DE" sz="1374" b="1" dirty="0"/>
          </a:p>
          <a:p>
            <a:pPr marL="336479" indent="-336479"/>
            <a:endParaRPr lang="de-DE" sz="1374" dirty="0"/>
          </a:p>
          <a:p>
            <a:pPr marL="336479" indent="-336479"/>
            <a:endParaRPr lang="de-DE" sz="1374" dirty="0"/>
          </a:p>
          <a:p>
            <a:pPr marL="336479" indent="-336479"/>
            <a:endParaRPr lang="de-DE" sz="1374" dirty="0"/>
          </a:p>
        </p:txBody>
      </p:sp>
      <p:pic>
        <p:nvPicPr>
          <p:cNvPr id="4" name="Picture 3"/>
          <p:cNvPicPr>
            <a:picLocks noChangeAspect="1"/>
          </p:cNvPicPr>
          <p:nvPr/>
        </p:nvPicPr>
        <p:blipFill>
          <a:blip r:embed="rId4"/>
          <a:stretch>
            <a:fillRect/>
          </a:stretch>
        </p:blipFill>
        <p:spPr>
          <a:xfrm>
            <a:off x="6948148" y="2617029"/>
            <a:ext cx="1937277" cy="3302178"/>
          </a:xfrm>
          <a:prstGeom prst="rect">
            <a:avLst/>
          </a:prstGeom>
        </p:spPr>
      </p:pic>
      <p:pic>
        <p:nvPicPr>
          <p:cNvPr id="17" name="Picture 13" descr="EX_gelb"/>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22074" y="3128404"/>
            <a:ext cx="459932" cy="423947"/>
          </a:xfrm>
          <a:prstGeom prst="rect">
            <a:avLst/>
          </a:prstGeom>
          <a:noFill/>
          <a:ln w="9525">
            <a:noFill/>
            <a:miter lim="800000"/>
            <a:headEnd/>
            <a:tailEnd/>
          </a:ln>
        </p:spPr>
      </p:pic>
      <p:pic>
        <p:nvPicPr>
          <p:cNvPr id="18" name="Picture 13" descr="EX_gelb"/>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36833" y="4268116"/>
            <a:ext cx="428633" cy="395097"/>
          </a:xfrm>
          <a:prstGeom prst="rect">
            <a:avLst/>
          </a:prstGeom>
          <a:noFill/>
          <a:ln w="9525">
            <a:noFill/>
            <a:miter lim="800000"/>
            <a:headEnd/>
            <a:tailEnd/>
          </a:ln>
        </p:spPr>
      </p:pic>
      <p:pic>
        <p:nvPicPr>
          <p:cNvPr id="15" name="Picture 13" descr="EX_gelb"/>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096925" y="4604175"/>
            <a:ext cx="282631" cy="260518"/>
          </a:xfrm>
          <a:prstGeom prst="rect">
            <a:avLst/>
          </a:prstGeom>
          <a:noFill/>
          <a:ln w="9525">
            <a:noFill/>
            <a:miter lim="800000"/>
            <a:headEnd/>
            <a:tailEnd/>
          </a:ln>
        </p:spPr>
      </p:pic>
      <p:pic>
        <p:nvPicPr>
          <p:cNvPr id="20" name="Picture 13" descr="EX_gelb"/>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75467" y="5357422"/>
            <a:ext cx="282631" cy="260518"/>
          </a:xfrm>
          <a:prstGeom prst="rect">
            <a:avLst/>
          </a:prstGeom>
          <a:noFill/>
          <a:ln w="9525">
            <a:noFill/>
            <a:miter lim="800000"/>
            <a:headEnd/>
            <a:tailEnd/>
          </a:ln>
        </p:spPr>
      </p:pic>
    </p:spTree>
    <p:extLst>
      <p:ext uri="{BB962C8B-B14F-4D97-AF65-F5344CB8AC3E}">
        <p14:creationId xmlns:p14="http://schemas.microsoft.com/office/powerpoint/2010/main" val="41628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blinds(horizontal)">
                                      <p:cBhvr>
                                        <p:cTn id="2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75379" y="1317711"/>
            <a:ext cx="8474468" cy="353250"/>
          </a:xfrm>
        </p:spPr>
        <p:txBody>
          <a:bodyPr/>
          <a:lstStyle/>
          <a:p>
            <a:r>
              <a:rPr lang="en-GB" dirty="0"/>
              <a:t>ATEX </a:t>
            </a:r>
            <a:r>
              <a:rPr lang="tr-TR" dirty="0"/>
              <a:t>Çözümleri</a:t>
            </a:r>
            <a:r>
              <a:rPr lang="en-GB" dirty="0"/>
              <a:t> / Ex-Zone 1/2/21/22</a:t>
            </a:r>
            <a:r>
              <a:rPr lang="tr-TR" dirty="0"/>
              <a:t> Montajlı ürünler</a:t>
            </a:r>
            <a:endParaRPr lang="en-GB" dirty="0"/>
          </a:p>
        </p:txBody>
      </p:sp>
      <p:sp>
        <p:nvSpPr>
          <p:cNvPr id="3" name="Untertitel 2"/>
          <p:cNvSpPr>
            <a:spLocks noGrp="1"/>
          </p:cNvSpPr>
          <p:nvPr>
            <p:ph type="subTitle" idx="1"/>
          </p:nvPr>
        </p:nvSpPr>
        <p:spPr>
          <a:xfrm>
            <a:off x="707987" y="1776847"/>
            <a:ext cx="3320919" cy="524506"/>
          </a:xfrm>
        </p:spPr>
        <p:txBody>
          <a:bodyPr/>
          <a:lstStyle/>
          <a:p>
            <a:r>
              <a:rPr lang="tr-TR" b="0" dirty="0"/>
              <a:t>Silindir-valf kombinasyonu</a:t>
            </a:r>
            <a:endParaRPr lang="en-GB" b="0" dirty="0"/>
          </a:p>
          <a:p>
            <a:endParaRPr lang="de-CH" b="0" dirty="0"/>
          </a:p>
        </p:txBody>
      </p:sp>
      <p:graphicFrame>
        <p:nvGraphicFramePr>
          <p:cNvPr id="9" name="Tabelle 8"/>
          <p:cNvGraphicFramePr>
            <a:graphicFrameLocks noGrp="1"/>
          </p:cNvGraphicFramePr>
          <p:nvPr>
            <p:extLst>
              <p:ext uri="{D42A27DB-BD31-4B8C-83A1-F6EECF244321}">
                <p14:modId xmlns:p14="http://schemas.microsoft.com/office/powerpoint/2010/main" val="2375270299"/>
              </p:ext>
            </p:extLst>
          </p:nvPr>
        </p:nvGraphicFramePr>
        <p:xfrm>
          <a:off x="3860903" y="3691782"/>
          <a:ext cx="5205563" cy="2462901"/>
        </p:xfrm>
        <a:graphic>
          <a:graphicData uri="http://schemas.openxmlformats.org/drawingml/2006/table">
            <a:tbl>
              <a:tblPr firstRow="1" bandRow="1">
                <a:tableStyleId>{5940675A-B579-460E-94D1-54222C63F5DA}</a:tableStyleId>
              </a:tblPr>
              <a:tblGrid>
                <a:gridCol w="2209768">
                  <a:extLst>
                    <a:ext uri="{9D8B030D-6E8A-4147-A177-3AD203B41FA5}">
                      <a16:colId xmlns:a16="http://schemas.microsoft.com/office/drawing/2014/main" val="20000"/>
                    </a:ext>
                  </a:extLst>
                </a:gridCol>
                <a:gridCol w="2995795">
                  <a:extLst>
                    <a:ext uri="{9D8B030D-6E8A-4147-A177-3AD203B41FA5}">
                      <a16:colId xmlns:a16="http://schemas.microsoft.com/office/drawing/2014/main" val="20001"/>
                    </a:ext>
                  </a:extLst>
                </a:gridCol>
              </a:tblGrid>
              <a:tr h="816459">
                <a:tc>
                  <a:txBody>
                    <a:bodyPr/>
                    <a:lstStyle/>
                    <a:p>
                      <a:r>
                        <a:rPr lang="tr-TR" sz="1900" noProof="0" dirty="0"/>
                        <a:t>Sistem tanımı</a:t>
                      </a:r>
                      <a:endParaRPr lang="en-GB" sz="1300" noProof="0" dirty="0"/>
                    </a:p>
                  </a:txBody>
                  <a:tcPr marL="89726" marR="89726" marT="44863" marB="44863"/>
                </a:tc>
                <a:tc>
                  <a:txBody>
                    <a:bodyPr/>
                    <a:lstStyle/>
                    <a:p>
                      <a:r>
                        <a:rPr lang="en-GB" sz="1900" noProof="0" dirty="0"/>
                        <a:t>ATEX </a:t>
                      </a:r>
                      <a:r>
                        <a:rPr lang="en-GB" sz="1900" noProof="0" dirty="0" err="1"/>
                        <a:t>standar</a:t>
                      </a:r>
                      <a:r>
                        <a:rPr lang="tr-TR" sz="1900" noProof="0" dirty="0" err="1"/>
                        <a:t>dı</a:t>
                      </a:r>
                      <a:endParaRPr lang="en-GB" sz="1900" noProof="0" dirty="0"/>
                    </a:p>
                  </a:txBody>
                  <a:tcPr marL="89726" marR="89726" marT="44863" marB="44863"/>
                </a:tc>
                <a:extLst>
                  <a:ext uri="{0D108BD9-81ED-4DB2-BD59-A6C34878D82A}">
                    <a16:rowId xmlns:a16="http://schemas.microsoft.com/office/drawing/2014/main" val="10000"/>
                  </a:ext>
                </a:extLst>
              </a:tr>
              <a:tr h="688036">
                <a:tc>
                  <a:txBody>
                    <a:bodyPr/>
                    <a:lstStyle/>
                    <a:p>
                      <a:r>
                        <a:rPr lang="tr-TR" sz="1300" noProof="0" dirty="0"/>
                        <a:t>Ürünler için gereklilikler</a:t>
                      </a:r>
                      <a:endParaRPr lang="en-GB" sz="1300" noProof="0" dirty="0"/>
                    </a:p>
                  </a:txBody>
                  <a:tcPr marL="89726" marR="89726" marT="44863" marB="44863"/>
                </a:tc>
                <a:tc>
                  <a:txBody>
                    <a:bodyPr/>
                    <a:lstStyle/>
                    <a:p>
                      <a:r>
                        <a:rPr lang="en-GB" sz="1300" noProof="0" dirty="0"/>
                        <a:t>Ga</a:t>
                      </a:r>
                      <a:r>
                        <a:rPr lang="tr-TR" sz="1300" noProof="0" dirty="0"/>
                        <a:t>z</a:t>
                      </a:r>
                      <a:r>
                        <a:rPr lang="en-GB" sz="1300" noProof="0" dirty="0"/>
                        <a:t>   </a:t>
                      </a:r>
                      <a:r>
                        <a:rPr lang="en-GB" sz="1300" noProof="0" dirty="0">
                          <a:sym typeface="Wingdings" pitchFamily="2" charset="2"/>
                        </a:rPr>
                        <a:t> </a:t>
                      </a:r>
                      <a:r>
                        <a:rPr lang="tr-TR" sz="1300" noProof="0" dirty="0">
                          <a:sym typeface="Wingdings" pitchFamily="2" charset="2"/>
                        </a:rPr>
                        <a:t>sertifika gerekli</a:t>
                      </a:r>
                      <a:endParaRPr lang="en-GB" sz="1300" noProof="0" dirty="0">
                        <a:sym typeface="Wingdings" pitchFamily="2" charset="2"/>
                      </a:endParaRPr>
                    </a:p>
                    <a:p>
                      <a:r>
                        <a:rPr lang="tr-TR" sz="1300" noProof="0" dirty="0">
                          <a:sym typeface="Wingdings" pitchFamily="2" charset="2"/>
                        </a:rPr>
                        <a:t>Toz</a:t>
                      </a:r>
                      <a:r>
                        <a:rPr lang="en-GB" sz="1300" baseline="0" noProof="0" dirty="0">
                          <a:sym typeface="Wingdings" pitchFamily="2" charset="2"/>
                        </a:rPr>
                        <a:t> </a:t>
                      </a:r>
                      <a:r>
                        <a:rPr lang="tr-TR" sz="1300" baseline="0" noProof="0" dirty="0">
                          <a:sym typeface="Wingdings" pitchFamily="2" charset="2"/>
                        </a:rPr>
                        <a:t>  </a:t>
                      </a:r>
                      <a:r>
                        <a:rPr lang="en-GB" sz="1300" noProof="0" dirty="0">
                          <a:sym typeface="Wingdings" pitchFamily="2" charset="2"/>
                        </a:rPr>
                        <a:t> </a:t>
                      </a:r>
                      <a:r>
                        <a:rPr lang="tr-TR" sz="1300" noProof="0" dirty="0">
                          <a:sym typeface="Wingdings" pitchFamily="2" charset="2"/>
                        </a:rPr>
                        <a:t>sertifika gerekli</a:t>
                      </a:r>
                      <a:endParaRPr lang="en-GB" sz="1300" noProof="0" dirty="0"/>
                    </a:p>
                  </a:txBody>
                  <a:tcPr marL="89726" marR="89726" marT="44863" marB="44863"/>
                </a:tc>
                <a:extLst>
                  <a:ext uri="{0D108BD9-81ED-4DB2-BD59-A6C34878D82A}">
                    <a16:rowId xmlns:a16="http://schemas.microsoft.com/office/drawing/2014/main" val="10001"/>
                  </a:ext>
                </a:extLst>
              </a:tr>
              <a:tr h="942118">
                <a:tc>
                  <a:txBody>
                    <a:bodyPr/>
                    <a:lstStyle/>
                    <a:p>
                      <a:r>
                        <a:rPr lang="tr-TR" sz="1900" kern="1200" noProof="0" dirty="0" err="1">
                          <a:solidFill>
                            <a:schemeClr val="tx1"/>
                          </a:solidFill>
                          <a:latin typeface="+mn-lt"/>
                          <a:ea typeface="+mn-ea"/>
                          <a:cs typeface="+mn-cs"/>
                        </a:rPr>
                        <a:t>Dökümantasyon</a:t>
                      </a:r>
                      <a:endParaRPr lang="en-GB" sz="1300" noProof="0" dirty="0"/>
                    </a:p>
                  </a:txBody>
                  <a:tcPr marL="89726" marR="89726" marT="44863" marB="4486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0" kern="1200" dirty="0">
                          <a:solidFill>
                            <a:schemeClr val="tx1"/>
                          </a:solidFill>
                          <a:latin typeface="+mn-lt"/>
                          <a:ea typeface="+mn-ea"/>
                          <a:cs typeface="+mn-cs"/>
                        </a:rPr>
                        <a:t>Üretici</a:t>
                      </a:r>
                      <a:r>
                        <a:rPr lang="tr-TR" sz="1900" b="0" kern="1200" baseline="0" dirty="0">
                          <a:solidFill>
                            <a:schemeClr val="tx1"/>
                          </a:solidFill>
                          <a:latin typeface="+mn-lt"/>
                          <a:ea typeface="+mn-ea"/>
                          <a:cs typeface="+mn-cs"/>
                        </a:rPr>
                        <a:t> Beyanı</a:t>
                      </a:r>
                      <a:endParaRPr lang="tr-TR" sz="19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900" b="0" kern="1200" dirty="0">
                          <a:solidFill>
                            <a:schemeClr val="tx1"/>
                          </a:solidFill>
                          <a:latin typeface="+mn-lt"/>
                          <a:ea typeface="+mn-ea"/>
                          <a:cs typeface="+mn-cs"/>
                        </a:rPr>
                        <a:t>(</a:t>
                      </a:r>
                      <a:r>
                        <a:rPr lang="en-GB" sz="1900" b="0" kern="1200" dirty="0">
                          <a:solidFill>
                            <a:schemeClr val="tx1"/>
                          </a:solidFill>
                          <a:latin typeface="+mn-lt"/>
                          <a:ea typeface="+mn-ea"/>
                          <a:cs typeface="+mn-cs"/>
                        </a:rPr>
                        <a:t>Manufacturer’s declaration</a:t>
                      </a:r>
                      <a:r>
                        <a:rPr lang="tr-TR" sz="1900" b="0" kern="1200" dirty="0">
                          <a:solidFill>
                            <a:schemeClr val="tx1"/>
                          </a:solidFill>
                          <a:latin typeface="+mn-lt"/>
                          <a:ea typeface="+mn-ea"/>
                          <a:cs typeface="+mn-cs"/>
                        </a:rPr>
                        <a:t>)</a:t>
                      </a:r>
                      <a:endParaRPr lang="de-CH" sz="1900" b="0" kern="1200" dirty="0">
                        <a:solidFill>
                          <a:schemeClr val="tx1"/>
                        </a:solidFill>
                        <a:latin typeface="+mn-lt"/>
                        <a:ea typeface="+mn-ea"/>
                        <a:cs typeface="+mn-cs"/>
                      </a:endParaRPr>
                    </a:p>
                  </a:txBody>
                  <a:tcPr marL="89726" marR="89726" marT="44863" marB="44863"/>
                </a:tc>
                <a:extLst>
                  <a:ext uri="{0D108BD9-81ED-4DB2-BD59-A6C34878D82A}">
                    <a16:rowId xmlns:a16="http://schemas.microsoft.com/office/drawing/2014/main" val="10002"/>
                  </a:ext>
                </a:extLst>
              </a:tr>
            </a:tbl>
          </a:graphicData>
        </a:graphic>
      </p:graphicFrame>
      <p:pic>
        <p:nvPicPr>
          <p:cNvPr id="8" name="Grafik 5" descr="Unbenannt1.jpg"/>
          <p:cNvPicPr>
            <a:picLocks noChangeAspect="1"/>
          </p:cNvPicPr>
          <p:nvPr/>
        </p:nvPicPr>
        <p:blipFill>
          <a:blip r:embed="rId2" cstate="screen"/>
          <a:srcRect/>
          <a:stretch>
            <a:fillRect/>
          </a:stretch>
        </p:blipFill>
        <p:spPr bwMode="auto">
          <a:xfrm>
            <a:off x="778645" y="2062556"/>
            <a:ext cx="2049078" cy="1348458"/>
          </a:xfrm>
          <a:prstGeom prst="rect">
            <a:avLst/>
          </a:prstGeom>
          <a:noFill/>
          <a:ln w="9525">
            <a:noFill/>
            <a:miter lim="800000"/>
            <a:headEnd/>
            <a:tailEnd/>
          </a:ln>
        </p:spPr>
      </p:pic>
      <p:pic>
        <p:nvPicPr>
          <p:cNvPr id="1026" name="Picture 2"/>
          <p:cNvPicPr>
            <a:picLocks noChangeAspect="1" noChangeArrowheads="1"/>
          </p:cNvPicPr>
          <p:nvPr/>
        </p:nvPicPr>
        <p:blipFill>
          <a:blip r:embed="rId3" cstate="screen"/>
          <a:srcRect/>
          <a:stretch>
            <a:fillRect/>
          </a:stretch>
        </p:blipFill>
        <p:spPr bwMode="auto">
          <a:xfrm>
            <a:off x="778646" y="3833099"/>
            <a:ext cx="1884852" cy="2092550"/>
          </a:xfrm>
          <a:prstGeom prst="rect">
            <a:avLst/>
          </a:prstGeom>
          <a:noFill/>
          <a:ln w="9525">
            <a:noFill/>
            <a:miter lim="800000"/>
            <a:headEnd/>
            <a:tailEnd/>
          </a:ln>
        </p:spPr>
      </p:pic>
      <p:sp>
        <p:nvSpPr>
          <p:cNvPr id="10" name="Untertitel 2"/>
          <p:cNvSpPr txBox="1">
            <a:spLocks/>
          </p:cNvSpPr>
          <p:nvPr/>
        </p:nvSpPr>
        <p:spPr bwMode="auto">
          <a:xfrm>
            <a:off x="707987" y="3490600"/>
            <a:ext cx="3320919" cy="5245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20000"/>
              </a:spcBef>
              <a:spcAft>
                <a:spcPct val="0"/>
              </a:spcAft>
              <a:defRPr/>
            </a:pPr>
            <a:r>
              <a:rPr lang="tr-TR" sz="1570" dirty="0"/>
              <a:t>Şartlandırıcı-valf kombinasyonu</a:t>
            </a:r>
            <a:endParaRPr lang="en-GB" sz="1570" dirty="0"/>
          </a:p>
          <a:p>
            <a:pPr fontAlgn="base">
              <a:spcBef>
                <a:spcPct val="20000"/>
              </a:spcBef>
              <a:spcAft>
                <a:spcPct val="0"/>
              </a:spcAft>
              <a:defRPr/>
            </a:pPr>
            <a:endParaRPr lang="de-CH" sz="1570" dirty="0"/>
          </a:p>
        </p:txBody>
      </p:sp>
      <p:pic>
        <p:nvPicPr>
          <p:cNvPr id="14" name="Grafik 13"/>
          <p:cNvPicPr>
            <a:picLocks noChangeAspect="1"/>
          </p:cNvPicPr>
          <p:nvPr/>
        </p:nvPicPr>
        <p:blipFill>
          <a:blip r:embed="rId4"/>
          <a:stretch>
            <a:fillRect/>
          </a:stretch>
        </p:blipFill>
        <p:spPr>
          <a:xfrm>
            <a:off x="3600491" y="1992048"/>
            <a:ext cx="5510244" cy="1578226"/>
          </a:xfrm>
          <a:prstGeom prst="rect">
            <a:avLst/>
          </a:prstGeom>
        </p:spPr>
      </p:pic>
      <p:sp>
        <p:nvSpPr>
          <p:cNvPr id="15" name="Rechteck 14"/>
          <p:cNvSpPr/>
          <p:nvPr/>
        </p:nvSpPr>
        <p:spPr>
          <a:xfrm>
            <a:off x="3600490" y="2736784"/>
            <a:ext cx="5475983" cy="82280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itel 4"/>
          <p:cNvSpPr txBox="1">
            <a:spLocks/>
          </p:cNvSpPr>
          <p:nvPr/>
        </p:nvSpPr>
        <p:spPr>
          <a:xfrm>
            <a:off x="1742700" y="1423597"/>
            <a:ext cx="8442675" cy="342653"/>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endParaRPr lang="tr-TR" sz="2061" dirty="0"/>
          </a:p>
        </p:txBody>
      </p:sp>
    </p:spTree>
    <p:extLst>
      <p:ext uri="{BB962C8B-B14F-4D97-AF65-F5344CB8AC3E}">
        <p14:creationId xmlns:p14="http://schemas.microsoft.com/office/powerpoint/2010/main" val="231492482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76190" y="903060"/>
            <a:ext cx="8523923" cy="448628"/>
          </a:xfrm>
          <a:prstGeom prst="rect">
            <a:avLst/>
          </a:prstGeom>
        </p:spPr>
        <p:txBody>
          <a:bodyPr/>
          <a:lstStyle/>
          <a:p>
            <a:pPr eaLnBrk="1" hangingPunct="1"/>
            <a:r>
              <a:rPr lang="tr-TR" dirty="0"/>
              <a:t>Elde Edilen Sınıflandırma</a:t>
            </a:r>
            <a:br>
              <a:rPr lang="en-GB" dirty="0"/>
            </a:br>
            <a:endParaRPr lang="en-GB" dirty="0"/>
          </a:p>
        </p:txBody>
      </p:sp>
      <p:graphicFrame>
        <p:nvGraphicFramePr>
          <p:cNvPr id="19671" name="Group 215"/>
          <p:cNvGraphicFramePr>
            <a:graphicFrameLocks noGrp="1"/>
          </p:cNvGraphicFramePr>
          <p:nvPr>
            <p:extLst>
              <p:ext uri="{D42A27DB-BD31-4B8C-83A1-F6EECF244321}">
                <p14:modId xmlns:p14="http://schemas.microsoft.com/office/powerpoint/2010/main" val="3857067505"/>
              </p:ext>
            </p:extLst>
          </p:nvPr>
        </p:nvGraphicFramePr>
        <p:xfrm>
          <a:off x="1733550" y="1489079"/>
          <a:ext cx="9728317" cy="577406"/>
        </p:xfrm>
        <a:graphic>
          <a:graphicData uri="http://schemas.openxmlformats.org/drawingml/2006/table">
            <a:tbl>
              <a:tblPr/>
              <a:tblGrid>
                <a:gridCol w="876426">
                  <a:extLst>
                    <a:ext uri="{9D8B030D-6E8A-4147-A177-3AD203B41FA5}">
                      <a16:colId xmlns:a16="http://schemas.microsoft.com/office/drawing/2014/main" val="20000"/>
                    </a:ext>
                  </a:extLst>
                </a:gridCol>
                <a:gridCol w="876426">
                  <a:extLst>
                    <a:ext uri="{9D8B030D-6E8A-4147-A177-3AD203B41FA5}">
                      <a16:colId xmlns:a16="http://schemas.microsoft.com/office/drawing/2014/main" val="20001"/>
                    </a:ext>
                  </a:extLst>
                </a:gridCol>
                <a:gridCol w="1051710">
                  <a:extLst>
                    <a:ext uri="{9D8B030D-6E8A-4147-A177-3AD203B41FA5}">
                      <a16:colId xmlns:a16="http://schemas.microsoft.com/office/drawing/2014/main" val="20002"/>
                    </a:ext>
                  </a:extLst>
                </a:gridCol>
                <a:gridCol w="1226994">
                  <a:extLst>
                    <a:ext uri="{9D8B030D-6E8A-4147-A177-3AD203B41FA5}">
                      <a16:colId xmlns:a16="http://schemas.microsoft.com/office/drawing/2014/main" val="20003"/>
                    </a:ext>
                  </a:extLst>
                </a:gridCol>
                <a:gridCol w="1226994">
                  <a:extLst>
                    <a:ext uri="{9D8B030D-6E8A-4147-A177-3AD203B41FA5}">
                      <a16:colId xmlns:a16="http://schemas.microsoft.com/office/drawing/2014/main" val="20004"/>
                    </a:ext>
                  </a:extLst>
                </a:gridCol>
                <a:gridCol w="1402279">
                  <a:extLst>
                    <a:ext uri="{9D8B030D-6E8A-4147-A177-3AD203B41FA5}">
                      <a16:colId xmlns:a16="http://schemas.microsoft.com/office/drawing/2014/main" val="20005"/>
                    </a:ext>
                  </a:extLst>
                </a:gridCol>
                <a:gridCol w="1051710">
                  <a:extLst>
                    <a:ext uri="{9D8B030D-6E8A-4147-A177-3AD203B41FA5}">
                      <a16:colId xmlns:a16="http://schemas.microsoft.com/office/drawing/2014/main" val="20006"/>
                    </a:ext>
                  </a:extLst>
                </a:gridCol>
                <a:gridCol w="2015778">
                  <a:extLst>
                    <a:ext uri="{9D8B030D-6E8A-4147-A177-3AD203B41FA5}">
                      <a16:colId xmlns:a16="http://schemas.microsoft.com/office/drawing/2014/main" val="20007"/>
                    </a:ext>
                  </a:extLst>
                </a:gridCol>
              </a:tblGrid>
              <a:tr h="568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400" b="0" i="0" u="none" strike="noStrike" cap="none" normalizeH="0" baseline="0">
                          <a:ln>
                            <a:noFill/>
                          </a:ln>
                          <a:solidFill>
                            <a:schemeClr val="tx1"/>
                          </a:solidFill>
                          <a:effectLst/>
                          <a:latin typeface="MetaPlusLF" pitchFamily="2" charset="0"/>
                          <a:cs typeface="Times New Roman" pitchFamily="18" charset="0"/>
                        </a:rPr>
                        <a:t>Ekipman</a:t>
                      </a:r>
                      <a:endParaRPr kumimoji="0" lang="en-GB" sz="14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 </a:t>
                      </a:r>
                      <a:r>
                        <a:rPr kumimoji="0" lang="tr-TR" sz="1600" b="0" i="0" u="none" strike="noStrike" cap="none" normalizeH="0" baseline="0" dirty="0">
                          <a:ln>
                            <a:noFill/>
                          </a:ln>
                          <a:solidFill>
                            <a:schemeClr val="tx1"/>
                          </a:solidFill>
                          <a:effectLst/>
                          <a:latin typeface="MetaPlusLF" pitchFamily="2" charset="0"/>
                          <a:cs typeface="Times New Roman" pitchFamily="18" charset="0"/>
                        </a:rPr>
                        <a:t>Atm. Tipi</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chemeClr val="tx1"/>
                          </a:solidFill>
                          <a:effectLst/>
                          <a:latin typeface="MetaPlusLF" pitchFamily="2" charset="0"/>
                        </a:rPr>
                        <a:t>Ekipman </a:t>
                      </a:r>
                      <a:r>
                        <a:rPr kumimoji="0" lang="en-GB" sz="1600" b="0" i="0" u="none" strike="noStrike" cap="none" normalizeH="0" baseline="0" dirty="0">
                          <a:ln>
                            <a:noFill/>
                          </a:ln>
                          <a:solidFill>
                            <a:schemeClr val="tx1"/>
                          </a:solidFill>
                          <a:effectLst/>
                          <a:latin typeface="MetaPlusLF" pitchFamily="2" charset="0"/>
                        </a:rPr>
                        <a:t>g</a:t>
                      </a:r>
                      <a:r>
                        <a:rPr kumimoji="0" lang="tr-TR" sz="1600" b="0" i="0" u="none" strike="noStrike" cap="none" normalizeH="0" baseline="0" dirty="0">
                          <a:ln>
                            <a:noFill/>
                          </a:ln>
                          <a:solidFill>
                            <a:schemeClr val="tx1"/>
                          </a:solidFill>
                          <a:effectLst/>
                          <a:latin typeface="MetaPlusLF" pitchFamily="2" charset="0"/>
                        </a:rPr>
                        <a:t>r</a:t>
                      </a:r>
                      <a:r>
                        <a:rPr kumimoji="0" lang="en-GB" sz="1600" b="0" i="0" u="none" strike="noStrike" cap="none" normalizeH="0" baseline="0" dirty="0">
                          <a:ln>
                            <a:noFill/>
                          </a:ln>
                          <a:solidFill>
                            <a:schemeClr val="tx1"/>
                          </a:solidFill>
                          <a:effectLst/>
                          <a:latin typeface="MetaPlusLF" pitchFamily="2" charset="0"/>
                        </a:rPr>
                        <a:t>up</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Kategori</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Koruma sınıfı</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Patlama grubu</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Yüzey </a:t>
                      </a:r>
                      <a:r>
                        <a:rPr kumimoji="0" lang="tr-TR" sz="1600" b="0" i="0" u="none" strike="noStrike" cap="none" normalizeH="0" baseline="0" dirty="0" err="1">
                          <a:ln>
                            <a:noFill/>
                          </a:ln>
                          <a:solidFill>
                            <a:schemeClr val="tx1"/>
                          </a:solidFill>
                          <a:effectLst/>
                          <a:latin typeface="MetaPlusLF" pitchFamily="2" charset="0"/>
                        </a:rPr>
                        <a:t>sıc</a:t>
                      </a:r>
                      <a:r>
                        <a:rPr kumimoji="0" lang="tr-TR" sz="1600" b="0" i="0" u="none" strike="noStrike" cap="none" normalizeH="0" baseline="0" dirty="0">
                          <a:ln>
                            <a:noFill/>
                          </a:ln>
                          <a:solidFill>
                            <a:schemeClr val="tx1"/>
                          </a:solidFill>
                          <a:effectLst/>
                          <a:latin typeface="MetaPlusLF" pitchFamily="2" charset="0"/>
                        </a:rPr>
                        <a:t>.</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Ortam sıcaklığı</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extLst>
                  <a:ext uri="{0D108BD9-81ED-4DB2-BD59-A6C34878D82A}">
                    <a16:rowId xmlns:a16="http://schemas.microsoft.com/office/drawing/2014/main" val="10000"/>
                  </a:ext>
                </a:extLst>
              </a:tr>
            </a:tbl>
          </a:graphicData>
        </a:graphic>
      </p:graphicFrame>
      <p:graphicFrame>
        <p:nvGraphicFramePr>
          <p:cNvPr id="19679" name="Group 223"/>
          <p:cNvGraphicFramePr>
            <a:graphicFrameLocks noGrp="1"/>
          </p:cNvGraphicFramePr>
          <p:nvPr>
            <p:extLst>
              <p:ext uri="{D42A27DB-BD31-4B8C-83A1-F6EECF244321}">
                <p14:modId xmlns:p14="http://schemas.microsoft.com/office/powerpoint/2010/main" val="4240720280"/>
              </p:ext>
            </p:extLst>
          </p:nvPr>
        </p:nvGraphicFramePr>
        <p:xfrm>
          <a:off x="1733550" y="2237521"/>
          <a:ext cx="9728317" cy="667132"/>
        </p:xfrm>
        <a:graphic>
          <a:graphicData uri="http://schemas.openxmlformats.org/drawingml/2006/table">
            <a:tbl>
              <a:tblPr/>
              <a:tblGrid>
                <a:gridCol w="876426">
                  <a:extLst>
                    <a:ext uri="{9D8B030D-6E8A-4147-A177-3AD203B41FA5}">
                      <a16:colId xmlns:a16="http://schemas.microsoft.com/office/drawing/2014/main" val="20000"/>
                    </a:ext>
                  </a:extLst>
                </a:gridCol>
                <a:gridCol w="876426">
                  <a:extLst>
                    <a:ext uri="{9D8B030D-6E8A-4147-A177-3AD203B41FA5}">
                      <a16:colId xmlns:a16="http://schemas.microsoft.com/office/drawing/2014/main" val="20001"/>
                    </a:ext>
                  </a:extLst>
                </a:gridCol>
                <a:gridCol w="1051710">
                  <a:extLst>
                    <a:ext uri="{9D8B030D-6E8A-4147-A177-3AD203B41FA5}">
                      <a16:colId xmlns:a16="http://schemas.microsoft.com/office/drawing/2014/main" val="20002"/>
                    </a:ext>
                  </a:extLst>
                </a:gridCol>
                <a:gridCol w="1226994">
                  <a:extLst>
                    <a:ext uri="{9D8B030D-6E8A-4147-A177-3AD203B41FA5}">
                      <a16:colId xmlns:a16="http://schemas.microsoft.com/office/drawing/2014/main" val="20003"/>
                    </a:ext>
                  </a:extLst>
                </a:gridCol>
                <a:gridCol w="1226994">
                  <a:extLst>
                    <a:ext uri="{9D8B030D-6E8A-4147-A177-3AD203B41FA5}">
                      <a16:colId xmlns:a16="http://schemas.microsoft.com/office/drawing/2014/main" val="20004"/>
                    </a:ext>
                  </a:extLst>
                </a:gridCol>
                <a:gridCol w="1402279">
                  <a:extLst>
                    <a:ext uri="{9D8B030D-6E8A-4147-A177-3AD203B41FA5}">
                      <a16:colId xmlns:a16="http://schemas.microsoft.com/office/drawing/2014/main" val="20005"/>
                    </a:ext>
                  </a:extLst>
                </a:gridCol>
                <a:gridCol w="1051710">
                  <a:extLst>
                    <a:ext uri="{9D8B030D-6E8A-4147-A177-3AD203B41FA5}">
                      <a16:colId xmlns:a16="http://schemas.microsoft.com/office/drawing/2014/main" val="20006"/>
                    </a:ext>
                  </a:extLst>
                </a:gridCol>
                <a:gridCol w="2015778">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Silindir</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h</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T4</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-20°C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+60°C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extLst>
                  <a:ext uri="{0D108BD9-81ED-4DB2-BD59-A6C34878D82A}">
                    <a16:rowId xmlns:a16="http://schemas.microsoft.com/office/drawing/2014/main" val="10000"/>
                  </a:ext>
                </a:extLst>
              </a:tr>
              <a:tr h="328994">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T120°C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-20°C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+60°C</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extLst>
                  <a:ext uri="{0D108BD9-81ED-4DB2-BD59-A6C34878D82A}">
                    <a16:rowId xmlns:a16="http://schemas.microsoft.com/office/drawing/2014/main" val="10001"/>
                  </a:ext>
                </a:extLst>
              </a:tr>
            </a:tbl>
          </a:graphicData>
        </a:graphic>
      </p:graphicFrame>
      <p:graphicFrame>
        <p:nvGraphicFramePr>
          <p:cNvPr id="19730" name="Group 274"/>
          <p:cNvGraphicFramePr>
            <a:graphicFrameLocks noGrp="1"/>
          </p:cNvGraphicFramePr>
          <p:nvPr>
            <p:extLst>
              <p:ext uri="{D42A27DB-BD31-4B8C-83A1-F6EECF244321}">
                <p14:modId xmlns:p14="http://schemas.microsoft.com/office/powerpoint/2010/main" val="1903107434"/>
              </p:ext>
            </p:extLst>
          </p:nvPr>
        </p:nvGraphicFramePr>
        <p:xfrm>
          <a:off x="1733550" y="3069401"/>
          <a:ext cx="9728317" cy="959740"/>
        </p:xfrm>
        <a:graphic>
          <a:graphicData uri="http://schemas.openxmlformats.org/drawingml/2006/table">
            <a:tbl>
              <a:tblPr/>
              <a:tblGrid>
                <a:gridCol w="876426">
                  <a:extLst>
                    <a:ext uri="{9D8B030D-6E8A-4147-A177-3AD203B41FA5}">
                      <a16:colId xmlns:a16="http://schemas.microsoft.com/office/drawing/2014/main" val="20000"/>
                    </a:ext>
                  </a:extLst>
                </a:gridCol>
                <a:gridCol w="876426">
                  <a:extLst>
                    <a:ext uri="{9D8B030D-6E8A-4147-A177-3AD203B41FA5}">
                      <a16:colId xmlns:a16="http://schemas.microsoft.com/office/drawing/2014/main" val="20001"/>
                    </a:ext>
                  </a:extLst>
                </a:gridCol>
                <a:gridCol w="1051710">
                  <a:extLst>
                    <a:ext uri="{9D8B030D-6E8A-4147-A177-3AD203B41FA5}">
                      <a16:colId xmlns:a16="http://schemas.microsoft.com/office/drawing/2014/main" val="20002"/>
                    </a:ext>
                  </a:extLst>
                </a:gridCol>
                <a:gridCol w="1226994">
                  <a:extLst>
                    <a:ext uri="{9D8B030D-6E8A-4147-A177-3AD203B41FA5}">
                      <a16:colId xmlns:a16="http://schemas.microsoft.com/office/drawing/2014/main" val="20003"/>
                    </a:ext>
                  </a:extLst>
                </a:gridCol>
                <a:gridCol w="1226994">
                  <a:extLst>
                    <a:ext uri="{9D8B030D-6E8A-4147-A177-3AD203B41FA5}">
                      <a16:colId xmlns:a16="http://schemas.microsoft.com/office/drawing/2014/main" val="20004"/>
                    </a:ext>
                  </a:extLst>
                </a:gridCol>
                <a:gridCol w="1402279">
                  <a:extLst>
                    <a:ext uri="{9D8B030D-6E8A-4147-A177-3AD203B41FA5}">
                      <a16:colId xmlns:a16="http://schemas.microsoft.com/office/drawing/2014/main" val="20005"/>
                    </a:ext>
                  </a:extLst>
                </a:gridCol>
                <a:gridCol w="1051710">
                  <a:extLst>
                    <a:ext uri="{9D8B030D-6E8A-4147-A177-3AD203B41FA5}">
                      <a16:colId xmlns:a16="http://schemas.microsoft.com/office/drawing/2014/main" val="20006"/>
                    </a:ext>
                  </a:extLst>
                </a:gridCol>
                <a:gridCol w="2015778">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Valf gövdesi</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h</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T4</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+40°C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0"/>
                  </a:ext>
                </a:extLst>
              </a:tr>
              <a:tr h="616115">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T130°C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-5°C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+40°C</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1"/>
                  </a:ext>
                </a:extLst>
              </a:tr>
            </a:tbl>
          </a:graphicData>
        </a:graphic>
      </p:graphicFrame>
      <p:graphicFrame>
        <p:nvGraphicFramePr>
          <p:cNvPr id="19725" name="Group 269"/>
          <p:cNvGraphicFramePr>
            <a:graphicFrameLocks noGrp="1"/>
          </p:cNvGraphicFramePr>
          <p:nvPr>
            <p:extLst>
              <p:ext uri="{D42A27DB-BD31-4B8C-83A1-F6EECF244321}">
                <p14:modId xmlns:p14="http://schemas.microsoft.com/office/powerpoint/2010/main" val="827018513"/>
              </p:ext>
            </p:extLst>
          </p:nvPr>
        </p:nvGraphicFramePr>
        <p:xfrm>
          <a:off x="1733550" y="5574736"/>
          <a:ext cx="9728317" cy="667132"/>
        </p:xfrm>
        <a:graphic>
          <a:graphicData uri="http://schemas.openxmlformats.org/drawingml/2006/table">
            <a:tbl>
              <a:tblPr/>
              <a:tblGrid>
                <a:gridCol w="876426">
                  <a:extLst>
                    <a:ext uri="{9D8B030D-6E8A-4147-A177-3AD203B41FA5}">
                      <a16:colId xmlns:a16="http://schemas.microsoft.com/office/drawing/2014/main" val="20000"/>
                    </a:ext>
                  </a:extLst>
                </a:gridCol>
                <a:gridCol w="876426">
                  <a:extLst>
                    <a:ext uri="{9D8B030D-6E8A-4147-A177-3AD203B41FA5}">
                      <a16:colId xmlns:a16="http://schemas.microsoft.com/office/drawing/2014/main" val="20001"/>
                    </a:ext>
                  </a:extLst>
                </a:gridCol>
                <a:gridCol w="1051710">
                  <a:extLst>
                    <a:ext uri="{9D8B030D-6E8A-4147-A177-3AD203B41FA5}">
                      <a16:colId xmlns:a16="http://schemas.microsoft.com/office/drawing/2014/main" val="20002"/>
                    </a:ext>
                  </a:extLst>
                </a:gridCol>
                <a:gridCol w="1226994">
                  <a:extLst>
                    <a:ext uri="{9D8B030D-6E8A-4147-A177-3AD203B41FA5}">
                      <a16:colId xmlns:a16="http://schemas.microsoft.com/office/drawing/2014/main" val="20003"/>
                    </a:ext>
                  </a:extLst>
                </a:gridCol>
                <a:gridCol w="1226994">
                  <a:extLst>
                    <a:ext uri="{9D8B030D-6E8A-4147-A177-3AD203B41FA5}">
                      <a16:colId xmlns:a16="http://schemas.microsoft.com/office/drawing/2014/main" val="20004"/>
                    </a:ext>
                  </a:extLst>
                </a:gridCol>
                <a:gridCol w="1402279">
                  <a:extLst>
                    <a:ext uri="{9D8B030D-6E8A-4147-A177-3AD203B41FA5}">
                      <a16:colId xmlns:a16="http://schemas.microsoft.com/office/drawing/2014/main" val="20005"/>
                    </a:ext>
                  </a:extLst>
                </a:gridCol>
                <a:gridCol w="1051710">
                  <a:extLst>
                    <a:ext uri="{9D8B030D-6E8A-4147-A177-3AD203B41FA5}">
                      <a16:colId xmlns:a16="http://schemas.microsoft.com/office/drawing/2014/main" val="20006"/>
                    </a:ext>
                  </a:extLst>
                </a:gridCol>
                <a:gridCol w="2015778">
                  <a:extLst>
                    <a:ext uri="{9D8B030D-6E8A-4147-A177-3AD203B41FA5}">
                      <a16:colId xmlns:a16="http://schemas.microsoft.com/office/drawing/2014/main" val="20007"/>
                    </a:ext>
                  </a:extLst>
                </a:gridCol>
              </a:tblGrid>
              <a:tr h="32899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Elde edilen</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Gaz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extLst>
                  <a:ext uri="{0D108BD9-81ED-4DB2-BD59-A6C34878D82A}">
                    <a16:rowId xmlns:a16="http://schemas.microsoft.com/office/drawing/2014/main" val="10000"/>
                  </a:ext>
                </a:extLst>
              </a:tr>
              <a:tr h="328994">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rPr>
                        <a:t>Dust</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extLst>
                  <a:ext uri="{0D108BD9-81ED-4DB2-BD59-A6C34878D82A}">
                    <a16:rowId xmlns:a16="http://schemas.microsoft.com/office/drawing/2014/main" val="10001"/>
                  </a:ext>
                </a:extLst>
              </a:tr>
            </a:tbl>
          </a:graphicData>
        </a:graphic>
      </p:graphicFrame>
      <p:sp>
        <p:nvSpPr>
          <p:cNvPr id="19569" name="Text Box 113"/>
          <p:cNvSpPr txBox="1">
            <a:spLocks noChangeArrowheads="1"/>
          </p:cNvSpPr>
          <p:nvPr/>
        </p:nvSpPr>
        <p:spPr bwMode="auto">
          <a:xfrm>
            <a:off x="3850371" y="5590277"/>
            <a:ext cx="370334" cy="369332"/>
          </a:xfrm>
          <a:prstGeom prst="rect">
            <a:avLst/>
          </a:prstGeom>
          <a:noFill/>
          <a:ln w="9525">
            <a:noFill/>
            <a:miter lim="800000"/>
            <a:headEnd/>
            <a:tailEnd/>
          </a:ln>
        </p:spPr>
        <p:txBody>
          <a:bodyPr wrap="square">
            <a:spAutoFit/>
          </a:bodyPr>
          <a:lstStyle/>
          <a:p>
            <a:pPr algn="ctr"/>
            <a:r>
              <a:rPr lang="en-GB"/>
              <a:t>II</a:t>
            </a:r>
          </a:p>
        </p:txBody>
      </p:sp>
      <p:sp>
        <p:nvSpPr>
          <p:cNvPr id="19582" name="Text Box 126"/>
          <p:cNvSpPr txBox="1">
            <a:spLocks noChangeArrowheads="1"/>
          </p:cNvSpPr>
          <p:nvPr/>
        </p:nvSpPr>
        <p:spPr bwMode="auto">
          <a:xfrm>
            <a:off x="4911948" y="5583771"/>
            <a:ext cx="538035" cy="369332"/>
          </a:xfrm>
          <a:prstGeom prst="rect">
            <a:avLst/>
          </a:prstGeom>
          <a:noFill/>
          <a:ln w="9525">
            <a:noFill/>
            <a:miter lim="800000"/>
            <a:headEnd/>
            <a:tailEnd/>
          </a:ln>
        </p:spPr>
        <p:txBody>
          <a:bodyPr wrap="square">
            <a:spAutoFit/>
          </a:bodyPr>
          <a:lstStyle/>
          <a:p>
            <a:pPr algn="ctr"/>
            <a:r>
              <a:rPr lang="en-GB" dirty="0"/>
              <a:t>3G</a:t>
            </a:r>
          </a:p>
        </p:txBody>
      </p:sp>
      <p:grpSp>
        <p:nvGrpSpPr>
          <p:cNvPr id="2" name="Group 127"/>
          <p:cNvGrpSpPr>
            <a:grpSpLocks/>
          </p:cNvGrpSpPr>
          <p:nvPr/>
        </p:nvGrpSpPr>
        <p:grpSpPr bwMode="auto">
          <a:xfrm>
            <a:off x="5801394" y="5602565"/>
            <a:ext cx="1259927" cy="302683"/>
            <a:chOff x="1712" y="2986"/>
            <a:chExt cx="701" cy="217"/>
          </a:xfrm>
        </p:grpSpPr>
        <p:sp>
          <p:nvSpPr>
            <p:cNvPr id="11484" name="Line 128"/>
            <p:cNvSpPr>
              <a:spLocks noChangeShapeType="1"/>
            </p:cNvSpPr>
            <p:nvPr/>
          </p:nvSpPr>
          <p:spPr bwMode="auto">
            <a:xfrm>
              <a:off x="1741" y="2986"/>
              <a:ext cx="672" cy="207"/>
            </a:xfrm>
            <a:prstGeom prst="line">
              <a:avLst/>
            </a:prstGeom>
            <a:noFill/>
            <a:ln w="28575">
              <a:solidFill>
                <a:srgbClr val="FF0000"/>
              </a:solidFill>
              <a:round/>
              <a:headEnd/>
              <a:tailEnd/>
            </a:ln>
          </p:spPr>
          <p:txBody>
            <a:bodyPr wrap="none" anchor="ctr"/>
            <a:lstStyle/>
            <a:p>
              <a:endParaRPr lang="de-DE"/>
            </a:p>
          </p:txBody>
        </p:sp>
        <p:sp>
          <p:nvSpPr>
            <p:cNvPr id="11485" name="Line 129"/>
            <p:cNvSpPr>
              <a:spLocks noChangeShapeType="1"/>
            </p:cNvSpPr>
            <p:nvPr/>
          </p:nvSpPr>
          <p:spPr bwMode="auto">
            <a:xfrm flipV="1">
              <a:off x="1712" y="2996"/>
              <a:ext cx="672" cy="207"/>
            </a:xfrm>
            <a:prstGeom prst="line">
              <a:avLst/>
            </a:prstGeom>
            <a:noFill/>
            <a:ln w="28575">
              <a:solidFill>
                <a:srgbClr val="FF0000"/>
              </a:solidFill>
              <a:round/>
              <a:headEnd/>
              <a:tailEnd/>
            </a:ln>
          </p:spPr>
          <p:txBody>
            <a:bodyPr wrap="none" anchor="ctr"/>
            <a:lstStyle/>
            <a:p>
              <a:endParaRPr lang="de-DE"/>
            </a:p>
          </p:txBody>
        </p:sp>
      </p:grpSp>
      <p:sp>
        <p:nvSpPr>
          <p:cNvPr id="19604" name="Text Box 148"/>
          <p:cNvSpPr txBox="1">
            <a:spLocks noChangeArrowheads="1"/>
          </p:cNvSpPr>
          <p:nvPr/>
        </p:nvSpPr>
        <p:spPr bwMode="auto">
          <a:xfrm>
            <a:off x="7579974" y="5551507"/>
            <a:ext cx="370334" cy="369332"/>
          </a:xfrm>
          <a:prstGeom prst="rect">
            <a:avLst/>
          </a:prstGeom>
          <a:noFill/>
          <a:ln w="9525">
            <a:noFill/>
            <a:miter lim="800000"/>
            <a:headEnd/>
            <a:tailEnd/>
          </a:ln>
        </p:spPr>
        <p:txBody>
          <a:bodyPr wrap="square">
            <a:spAutoFit/>
          </a:bodyPr>
          <a:lstStyle/>
          <a:p>
            <a:pPr algn="ctr"/>
            <a:r>
              <a:rPr lang="en-GB" dirty="0"/>
              <a:t>II</a:t>
            </a:r>
          </a:p>
        </p:txBody>
      </p:sp>
      <p:sp>
        <p:nvSpPr>
          <p:cNvPr id="19605" name="Text Box 149"/>
          <p:cNvSpPr txBox="1">
            <a:spLocks noChangeArrowheads="1"/>
          </p:cNvSpPr>
          <p:nvPr/>
        </p:nvSpPr>
        <p:spPr bwMode="auto">
          <a:xfrm>
            <a:off x="8692201" y="5584082"/>
            <a:ext cx="503716" cy="369332"/>
          </a:xfrm>
          <a:prstGeom prst="rect">
            <a:avLst/>
          </a:prstGeom>
          <a:noFill/>
          <a:ln w="9525">
            <a:noFill/>
            <a:miter lim="800000"/>
            <a:headEnd/>
            <a:tailEnd/>
          </a:ln>
        </p:spPr>
        <p:txBody>
          <a:bodyPr wrap="square">
            <a:spAutoFit/>
          </a:bodyPr>
          <a:lstStyle/>
          <a:p>
            <a:pPr algn="ctr"/>
            <a:r>
              <a:rPr lang="en-GB" dirty="0"/>
              <a:t>T4</a:t>
            </a:r>
          </a:p>
        </p:txBody>
      </p:sp>
      <p:sp>
        <p:nvSpPr>
          <p:cNvPr id="19606" name="Text Box 150"/>
          <p:cNvSpPr txBox="1">
            <a:spLocks noChangeArrowheads="1"/>
          </p:cNvSpPr>
          <p:nvPr/>
        </p:nvSpPr>
        <p:spPr bwMode="auto">
          <a:xfrm>
            <a:off x="9351937" y="5550384"/>
            <a:ext cx="2192403" cy="369332"/>
          </a:xfrm>
          <a:prstGeom prst="rect">
            <a:avLst/>
          </a:prstGeom>
          <a:noFill/>
          <a:ln w="9525">
            <a:noFill/>
            <a:miter lim="800000"/>
            <a:headEnd/>
            <a:tailEnd/>
          </a:ln>
        </p:spPr>
        <p:txBody>
          <a:bodyPr wrap="square">
            <a:spAutoFit/>
          </a:bodyPr>
          <a:lstStyle/>
          <a:p>
            <a:pPr algn="ctr"/>
            <a:r>
              <a:rPr lang="en-GB" dirty="0">
                <a:cs typeface="Times New Roman" pitchFamily="18" charset="0"/>
              </a:rPr>
              <a:t>-5°C </a:t>
            </a:r>
            <a:r>
              <a:rPr lang="en-GB" dirty="0">
                <a:cs typeface="Times New Roman" pitchFamily="18" charset="0"/>
                <a:sym typeface="Symbol" pitchFamily="18" charset="2"/>
              </a:rPr>
              <a:t></a:t>
            </a:r>
            <a:r>
              <a:rPr lang="en-GB" dirty="0">
                <a:cs typeface="Times New Roman" pitchFamily="18" charset="0"/>
              </a:rPr>
              <a:t> Ta </a:t>
            </a:r>
            <a:r>
              <a:rPr lang="en-GB" dirty="0">
                <a:cs typeface="Times New Roman" pitchFamily="18" charset="0"/>
                <a:sym typeface="Symbol" pitchFamily="18" charset="2"/>
              </a:rPr>
              <a:t></a:t>
            </a:r>
            <a:r>
              <a:rPr lang="en-GB" dirty="0">
                <a:cs typeface="Times New Roman" pitchFamily="18" charset="0"/>
              </a:rPr>
              <a:t> +40°C</a:t>
            </a:r>
          </a:p>
        </p:txBody>
      </p:sp>
      <p:graphicFrame>
        <p:nvGraphicFramePr>
          <p:cNvPr id="19731" name="Group 275"/>
          <p:cNvGraphicFramePr>
            <a:graphicFrameLocks noGrp="1"/>
          </p:cNvGraphicFramePr>
          <p:nvPr>
            <p:extLst>
              <p:ext uri="{D42A27DB-BD31-4B8C-83A1-F6EECF244321}">
                <p14:modId xmlns:p14="http://schemas.microsoft.com/office/powerpoint/2010/main" val="3267927092"/>
              </p:ext>
            </p:extLst>
          </p:nvPr>
        </p:nvGraphicFramePr>
        <p:xfrm>
          <a:off x="1733550" y="3865720"/>
          <a:ext cx="9728317" cy="1080794"/>
        </p:xfrm>
        <a:graphic>
          <a:graphicData uri="http://schemas.openxmlformats.org/drawingml/2006/table">
            <a:tbl>
              <a:tblPr/>
              <a:tblGrid>
                <a:gridCol w="876426">
                  <a:extLst>
                    <a:ext uri="{9D8B030D-6E8A-4147-A177-3AD203B41FA5}">
                      <a16:colId xmlns:a16="http://schemas.microsoft.com/office/drawing/2014/main" val="20000"/>
                    </a:ext>
                  </a:extLst>
                </a:gridCol>
                <a:gridCol w="876426">
                  <a:extLst>
                    <a:ext uri="{9D8B030D-6E8A-4147-A177-3AD203B41FA5}">
                      <a16:colId xmlns:a16="http://schemas.microsoft.com/office/drawing/2014/main" val="20001"/>
                    </a:ext>
                  </a:extLst>
                </a:gridCol>
                <a:gridCol w="1051710">
                  <a:extLst>
                    <a:ext uri="{9D8B030D-6E8A-4147-A177-3AD203B41FA5}">
                      <a16:colId xmlns:a16="http://schemas.microsoft.com/office/drawing/2014/main" val="20002"/>
                    </a:ext>
                  </a:extLst>
                </a:gridCol>
                <a:gridCol w="1226994">
                  <a:extLst>
                    <a:ext uri="{9D8B030D-6E8A-4147-A177-3AD203B41FA5}">
                      <a16:colId xmlns:a16="http://schemas.microsoft.com/office/drawing/2014/main" val="20003"/>
                    </a:ext>
                  </a:extLst>
                </a:gridCol>
                <a:gridCol w="1226994">
                  <a:extLst>
                    <a:ext uri="{9D8B030D-6E8A-4147-A177-3AD203B41FA5}">
                      <a16:colId xmlns:a16="http://schemas.microsoft.com/office/drawing/2014/main" val="20004"/>
                    </a:ext>
                  </a:extLst>
                </a:gridCol>
                <a:gridCol w="1402279">
                  <a:extLst>
                    <a:ext uri="{9D8B030D-6E8A-4147-A177-3AD203B41FA5}">
                      <a16:colId xmlns:a16="http://schemas.microsoft.com/office/drawing/2014/main" val="20005"/>
                    </a:ext>
                  </a:extLst>
                </a:gridCol>
                <a:gridCol w="1051710">
                  <a:extLst>
                    <a:ext uri="{9D8B030D-6E8A-4147-A177-3AD203B41FA5}">
                      <a16:colId xmlns:a16="http://schemas.microsoft.com/office/drawing/2014/main" val="20006"/>
                    </a:ext>
                  </a:extLst>
                </a:gridCol>
                <a:gridCol w="2015778">
                  <a:extLst>
                    <a:ext uri="{9D8B030D-6E8A-4147-A177-3AD203B41FA5}">
                      <a16:colId xmlns:a16="http://schemas.microsoft.com/office/drawing/2014/main" val="20007"/>
                    </a:ext>
                  </a:extLst>
                </a:gridCol>
              </a:tblGrid>
              <a:tr h="45462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Bobin soket</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EEx nA</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II</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+40°C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0"/>
                  </a:ext>
                </a:extLst>
              </a:tr>
              <a:tr h="616115">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IP 65</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T130°C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-5°C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+40°C</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1"/>
                  </a:ext>
                </a:extLst>
              </a:tr>
            </a:tbl>
          </a:graphicData>
        </a:graphic>
      </p:graphicFrame>
      <p:graphicFrame>
        <p:nvGraphicFramePr>
          <p:cNvPr id="19676" name="Group 220"/>
          <p:cNvGraphicFramePr>
            <a:graphicFrameLocks noGrp="1"/>
          </p:cNvGraphicFramePr>
          <p:nvPr>
            <p:extLst>
              <p:ext uri="{D42A27DB-BD31-4B8C-83A1-F6EECF244321}">
                <p14:modId xmlns:p14="http://schemas.microsoft.com/office/powerpoint/2010/main" val="3397805186"/>
              </p:ext>
            </p:extLst>
          </p:nvPr>
        </p:nvGraphicFramePr>
        <p:xfrm>
          <a:off x="1733550" y="4753810"/>
          <a:ext cx="9728317" cy="667132"/>
        </p:xfrm>
        <a:graphic>
          <a:graphicData uri="http://schemas.openxmlformats.org/drawingml/2006/table">
            <a:tbl>
              <a:tblPr/>
              <a:tblGrid>
                <a:gridCol w="876426">
                  <a:extLst>
                    <a:ext uri="{9D8B030D-6E8A-4147-A177-3AD203B41FA5}">
                      <a16:colId xmlns:a16="http://schemas.microsoft.com/office/drawing/2014/main" val="20000"/>
                    </a:ext>
                  </a:extLst>
                </a:gridCol>
                <a:gridCol w="876426">
                  <a:extLst>
                    <a:ext uri="{9D8B030D-6E8A-4147-A177-3AD203B41FA5}">
                      <a16:colId xmlns:a16="http://schemas.microsoft.com/office/drawing/2014/main" val="20001"/>
                    </a:ext>
                  </a:extLst>
                </a:gridCol>
                <a:gridCol w="1051710">
                  <a:extLst>
                    <a:ext uri="{9D8B030D-6E8A-4147-A177-3AD203B41FA5}">
                      <a16:colId xmlns:a16="http://schemas.microsoft.com/office/drawing/2014/main" val="20002"/>
                    </a:ext>
                  </a:extLst>
                </a:gridCol>
                <a:gridCol w="1226994">
                  <a:extLst>
                    <a:ext uri="{9D8B030D-6E8A-4147-A177-3AD203B41FA5}">
                      <a16:colId xmlns:a16="http://schemas.microsoft.com/office/drawing/2014/main" val="20003"/>
                    </a:ext>
                  </a:extLst>
                </a:gridCol>
                <a:gridCol w="1226994">
                  <a:extLst>
                    <a:ext uri="{9D8B030D-6E8A-4147-A177-3AD203B41FA5}">
                      <a16:colId xmlns:a16="http://schemas.microsoft.com/office/drawing/2014/main" val="20004"/>
                    </a:ext>
                  </a:extLst>
                </a:gridCol>
                <a:gridCol w="1402279">
                  <a:extLst>
                    <a:ext uri="{9D8B030D-6E8A-4147-A177-3AD203B41FA5}">
                      <a16:colId xmlns:a16="http://schemas.microsoft.com/office/drawing/2014/main" val="20005"/>
                    </a:ext>
                  </a:extLst>
                </a:gridCol>
                <a:gridCol w="1051710">
                  <a:extLst>
                    <a:ext uri="{9D8B030D-6E8A-4147-A177-3AD203B41FA5}">
                      <a16:colId xmlns:a16="http://schemas.microsoft.com/office/drawing/2014/main" val="20006"/>
                    </a:ext>
                  </a:extLst>
                </a:gridCol>
                <a:gridCol w="2015778">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Switch</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EEx nA </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II</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T4</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+55°C</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0"/>
                  </a:ext>
                </a:extLst>
              </a:tr>
              <a:tr h="328994">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IP65</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T110°C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-20°C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+60°C</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1"/>
                  </a:ext>
                </a:extLst>
              </a:tr>
            </a:tbl>
          </a:graphicData>
        </a:graphic>
      </p:graphicFrame>
      <p:sp>
        <p:nvSpPr>
          <p:cNvPr id="11433" name="Text Box 226"/>
          <p:cNvSpPr txBox="1">
            <a:spLocks noChangeArrowheads="1"/>
          </p:cNvSpPr>
          <p:nvPr/>
        </p:nvSpPr>
        <p:spPr bwMode="auto">
          <a:xfrm>
            <a:off x="9035813" y="3886409"/>
            <a:ext cx="503716" cy="369332"/>
          </a:xfrm>
          <a:prstGeom prst="rect">
            <a:avLst/>
          </a:prstGeom>
          <a:noFill/>
          <a:ln w="9525">
            <a:noFill/>
            <a:miter lim="800000"/>
            <a:headEnd/>
            <a:tailEnd/>
          </a:ln>
        </p:spPr>
        <p:txBody>
          <a:bodyPr wrap="square">
            <a:spAutoFit/>
          </a:bodyPr>
          <a:lstStyle/>
          <a:p>
            <a:pPr algn="ctr"/>
            <a:r>
              <a:rPr lang="en-GB" dirty="0"/>
              <a:t>T4</a:t>
            </a:r>
          </a:p>
        </p:txBody>
      </p:sp>
      <p:grpSp>
        <p:nvGrpSpPr>
          <p:cNvPr id="3" name="Group 232"/>
          <p:cNvGrpSpPr>
            <a:grpSpLocks/>
          </p:cNvGrpSpPr>
          <p:nvPr/>
        </p:nvGrpSpPr>
        <p:grpSpPr bwMode="auto">
          <a:xfrm>
            <a:off x="3831844" y="2277894"/>
            <a:ext cx="374251" cy="3649771"/>
            <a:chOff x="1382" y="1545"/>
            <a:chExt cx="202" cy="2343"/>
          </a:xfrm>
        </p:grpSpPr>
        <p:sp>
          <p:nvSpPr>
            <p:cNvPr id="11475" name="Oval 137"/>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1476" name="Oval 138"/>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1477" name="Line 139"/>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1478" name="Line 141"/>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1479" name="Oval 227"/>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1480" name="Oval 228"/>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1481" name="Line 229"/>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1482" name="Line 230"/>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1483" name="Oval 231"/>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4" name="Group 233"/>
          <p:cNvGrpSpPr>
            <a:grpSpLocks/>
          </p:cNvGrpSpPr>
          <p:nvPr/>
        </p:nvGrpSpPr>
        <p:grpSpPr bwMode="auto">
          <a:xfrm>
            <a:off x="4954079" y="2268209"/>
            <a:ext cx="374251" cy="3649771"/>
            <a:chOff x="1382" y="1545"/>
            <a:chExt cx="202" cy="2343"/>
          </a:xfrm>
        </p:grpSpPr>
        <p:sp>
          <p:nvSpPr>
            <p:cNvPr id="11466" name="Oval 234"/>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1467" name="Oval 235"/>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1468" name="Line 236"/>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1469" name="Line 237"/>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1470" name="Oval 238"/>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1471" name="Oval 239"/>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1472" name="Line 240"/>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1473" name="Line 241"/>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1474" name="Oval 242"/>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5" name="Group 243"/>
          <p:cNvGrpSpPr>
            <a:grpSpLocks/>
          </p:cNvGrpSpPr>
          <p:nvPr/>
        </p:nvGrpSpPr>
        <p:grpSpPr bwMode="auto">
          <a:xfrm>
            <a:off x="7504487" y="2224429"/>
            <a:ext cx="374251" cy="3649771"/>
            <a:chOff x="1382" y="1545"/>
            <a:chExt cx="202" cy="2343"/>
          </a:xfrm>
        </p:grpSpPr>
        <p:sp>
          <p:nvSpPr>
            <p:cNvPr id="11457" name="Oval 244"/>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1458" name="Oval 245"/>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1459" name="Line 246"/>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1460" name="Line 247"/>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1461" name="Oval 248"/>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1462" name="Oval 249"/>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1463" name="Line 250"/>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1464" name="Line 251"/>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1465" name="Oval 252"/>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6" name="Group 253"/>
          <p:cNvGrpSpPr>
            <a:grpSpLocks/>
          </p:cNvGrpSpPr>
          <p:nvPr/>
        </p:nvGrpSpPr>
        <p:grpSpPr bwMode="auto">
          <a:xfrm>
            <a:off x="8749659" y="2271068"/>
            <a:ext cx="374251" cy="3649771"/>
            <a:chOff x="1382" y="1545"/>
            <a:chExt cx="202" cy="2343"/>
          </a:xfrm>
        </p:grpSpPr>
        <p:sp>
          <p:nvSpPr>
            <p:cNvPr id="11448" name="Oval 254"/>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1449" name="Oval 255"/>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1450" name="Line 256"/>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1451" name="Line 257"/>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1452" name="Oval 258"/>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1453" name="Oval 259"/>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1454" name="Line 260"/>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1455" name="Line 261"/>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1456" name="Oval 262"/>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7" name="Group 270"/>
          <p:cNvGrpSpPr>
            <a:grpSpLocks/>
          </p:cNvGrpSpPr>
          <p:nvPr/>
        </p:nvGrpSpPr>
        <p:grpSpPr bwMode="auto">
          <a:xfrm>
            <a:off x="9452589" y="2255301"/>
            <a:ext cx="1967599" cy="3691830"/>
            <a:chOff x="4482" y="1536"/>
            <a:chExt cx="1062" cy="2370"/>
          </a:xfrm>
        </p:grpSpPr>
        <p:sp>
          <p:nvSpPr>
            <p:cNvPr id="11439" name="Rectangle 143"/>
            <p:cNvSpPr>
              <a:spLocks noChangeArrowheads="1"/>
            </p:cNvSpPr>
            <p:nvPr/>
          </p:nvSpPr>
          <p:spPr bwMode="auto">
            <a:xfrm>
              <a:off x="4482" y="1536"/>
              <a:ext cx="1056" cy="210"/>
            </a:xfrm>
            <a:prstGeom prst="rect">
              <a:avLst/>
            </a:prstGeom>
            <a:noFill/>
            <a:ln w="28575">
              <a:solidFill>
                <a:srgbClr val="FF0000"/>
              </a:solidFill>
              <a:miter lim="800000"/>
              <a:headEnd/>
              <a:tailEnd/>
            </a:ln>
          </p:spPr>
          <p:txBody>
            <a:bodyPr wrap="none" anchor="ctr"/>
            <a:lstStyle/>
            <a:p>
              <a:endParaRPr lang="en-GB"/>
            </a:p>
          </p:txBody>
        </p:sp>
        <p:sp>
          <p:nvSpPr>
            <p:cNvPr id="11440" name="Rectangle 144"/>
            <p:cNvSpPr>
              <a:spLocks noChangeArrowheads="1"/>
            </p:cNvSpPr>
            <p:nvPr/>
          </p:nvSpPr>
          <p:spPr bwMode="auto">
            <a:xfrm>
              <a:off x="4482" y="2064"/>
              <a:ext cx="1056" cy="210"/>
            </a:xfrm>
            <a:prstGeom prst="rect">
              <a:avLst/>
            </a:prstGeom>
            <a:noFill/>
            <a:ln w="28575">
              <a:solidFill>
                <a:srgbClr val="FF0000"/>
              </a:solidFill>
              <a:miter lim="800000"/>
              <a:headEnd/>
              <a:tailEnd/>
            </a:ln>
          </p:spPr>
          <p:txBody>
            <a:bodyPr wrap="none" anchor="ctr"/>
            <a:lstStyle/>
            <a:p>
              <a:endParaRPr lang="en-GB"/>
            </a:p>
          </p:txBody>
        </p:sp>
        <p:sp>
          <p:nvSpPr>
            <p:cNvPr id="11441" name="Line 146"/>
            <p:cNvSpPr>
              <a:spLocks noChangeShapeType="1"/>
            </p:cNvSpPr>
            <p:nvPr/>
          </p:nvSpPr>
          <p:spPr bwMode="auto">
            <a:xfrm>
              <a:off x="5010" y="1752"/>
              <a:ext cx="0" cy="306"/>
            </a:xfrm>
            <a:prstGeom prst="line">
              <a:avLst/>
            </a:prstGeom>
            <a:noFill/>
            <a:ln w="28575">
              <a:solidFill>
                <a:srgbClr val="FF0000"/>
              </a:solidFill>
              <a:round/>
              <a:headEnd/>
              <a:tailEnd/>
            </a:ln>
          </p:spPr>
          <p:txBody>
            <a:bodyPr wrap="none" anchor="ctr"/>
            <a:lstStyle/>
            <a:p>
              <a:endParaRPr lang="de-DE"/>
            </a:p>
          </p:txBody>
        </p:sp>
        <p:sp>
          <p:nvSpPr>
            <p:cNvPr id="11442" name="Rectangle 263"/>
            <p:cNvSpPr>
              <a:spLocks noChangeArrowheads="1"/>
            </p:cNvSpPr>
            <p:nvPr/>
          </p:nvSpPr>
          <p:spPr bwMode="auto">
            <a:xfrm>
              <a:off x="4488" y="2592"/>
              <a:ext cx="1056" cy="210"/>
            </a:xfrm>
            <a:prstGeom prst="rect">
              <a:avLst/>
            </a:prstGeom>
            <a:noFill/>
            <a:ln w="28575">
              <a:solidFill>
                <a:srgbClr val="FF0000"/>
              </a:solidFill>
              <a:miter lim="800000"/>
              <a:headEnd/>
              <a:tailEnd/>
            </a:ln>
          </p:spPr>
          <p:txBody>
            <a:bodyPr wrap="none" anchor="ctr"/>
            <a:lstStyle/>
            <a:p>
              <a:endParaRPr lang="en-GB"/>
            </a:p>
          </p:txBody>
        </p:sp>
        <p:sp>
          <p:nvSpPr>
            <p:cNvPr id="11443" name="Rectangle 264"/>
            <p:cNvSpPr>
              <a:spLocks noChangeArrowheads="1"/>
            </p:cNvSpPr>
            <p:nvPr/>
          </p:nvSpPr>
          <p:spPr bwMode="auto">
            <a:xfrm>
              <a:off x="4482" y="3120"/>
              <a:ext cx="1056" cy="210"/>
            </a:xfrm>
            <a:prstGeom prst="rect">
              <a:avLst/>
            </a:prstGeom>
            <a:noFill/>
            <a:ln w="28575">
              <a:solidFill>
                <a:srgbClr val="FF0000"/>
              </a:solidFill>
              <a:miter lim="800000"/>
              <a:headEnd/>
              <a:tailEnd/>
            </a:ln>
          </p:spPr>
          <p:txBody>
            <a:bodyPr wrap="none" anchor="ctr"/>
            <a:lstStyle/>
            <a:p>
              <a:endParaRPr lang="en-GB"/>
            </a:p>
          </p:txBody>
        </p:sp>
        <p:sp>
          <p:nvSpPr>
            <p:cNvPr id="11444" name="Rectangle 265"/>
            <p:cNvSpPr>
              <a:spLocks noChangeArrowheads="1"/>
            </p:cNvSpPr>
            <p:nvPr/>
          </p:nvSpPr>
          <p:spPr bwMode="auto">
            <a:xfrm>
              <a:off x="4488" y="3696"/>
              <a:ext cx="1056" cy="210"/>
            </a:xfrm>
            <a:prstGeom prst="rect">
              <a:avLst/>
            </a:prstGeom>
            <a:noFill/>
            <a:ln w="28575">
              <a:solidFill>
                <a:srgbClr val="FF0000"/>
              </a:solidFill>
              <a:miter lim="800000"/>
              <a:headEnd/>
              <a:tailEnd/>
            </a:ln>
          </p:spPr>
          <p:txBody>
            <a:bodyPr wrap="none" anchor="ctr"/>
            <a:lstStyle/>
            <a:p>
              <a:endParaRPr lang="en-GB"/>
            </a:p>
          </p:txBody>
        </p:sp>
        <p:sp>
          <p:nvSpPr>
            <p:cNvPr id="11445" name="Line 266"/>
            <p:cNvSpPr>
              <a:spLocks noChangeShapeType="1"/>
            </p:cNvSpPr>
            <p:nvPr/>
          </p:nvSpPr>
          <p:spPr bwMode="auto">
            <a:xfrm>
              <a:off x="5004" y="2280"/>
              <a:ext cx="0" cy="306"/>
            </a:xfrm>
            <a:prstGeom prst="line">
              <a:avLst/>
            </a:prstGeom>
            <a:noFill/>
            <a:ln w="28575">
              <a:solidFill>
                <a:srgbClr val="FF0000"/>
              </a:solidFill>
              <a:round/>
              <a:headEnd/>
              <a:tailEnd/>
            </a:ln>
          </p:spPr>
          <p:txBody>
            <a:bodyPr wrap="none" anchor="ctr"/>
            <a:lstStyle/>
            <a:p>
              <a:endParaRPr lang="de-DE"/>
            </a:p>
          </p:txBody>
        </p:sp>
        <p:sp>
          <p:nvSpPr>
            <p:cNvPr id="11446" name="Line 267"/>
            <p:cNvSpPr>
              <a:spLocks noChangeShapeType="1"/>
            </p:cNvSpPr>
            <p:nvPr/>
          </p:nvSpPr>
          <p:spPr bwMode="auto">
            <a:xfrm>
              <a:off x="5001" y="2805"/>
              <a:ext cx="0" cy="306"/>
            </a:xfrm>
            <a:prstGeom prst="line">
              <a:avLst/>
            </a:prstGeom>
            <a:noFill/>
            <a:ln w="28575">
              <a:solidFill>
                <a:srgbClr val="FF0000"/>
              </a:solidFill>
              <a:round/>
              <a:headEnd/>
              <a:tailEnd/>
            </a:ln>
          </p:spPr>
          <p:txBody>
            <a:bodyPr wrap="none" anchor="ctr"/>
            <a:lstStyle/>
            <a:p>
              <a:endParaRPr lang="de-DE"/>
            </a:p>
          </p:txBody>
        </p:sp>
        <p:sp>
          <p:nvSpPr>
            <p:cNvPr id="11447" name="Line 147"/>
            <p:cNvSpPr>
              <a:spLocks noChangeShapeType="1"/>
            </p:cNvSpPr>
            <p:nvPr/>
          </p:nvSpPr>
          <p:spPr bwMode="auto">
            <a:xfrm>
              <a:off x="5004" y="3327"/>
              <a:ext cx="0" cy="367"/>
            </a:xfrm>
            <a:prstGeom prst="line">
              <a:avLst/>
            </a:prstGeom>
            <a:noFill/>
            <a:ln w="28575">
              <a:solidFill>
                <a:srgbClr val="FF0000"/>
              </a:solidFill>
              <a:round/>
              <a:headEnd/>
              <a:tailEnd type="triangle" w="med" len="med"/>
            </a:ln>
          </p:spPr>
          <p:txBody>
            <a:bodyPr wrap="none" anchor="ctr"/>
            <a:lstStyle/>
            <a:p>
              <a:endParaRPr lang="de-DE"/>
            </a:p>
          </p:txBody>
        </p:sp>
      </p:grpSp>
      <p:sp>
        <p:nvSpPr>
          <p:cNvPr id="8" name="Slide Number Placeholder 7"/>
          <p:cNvSpPr>
            <a:spLocks noGrp="1"/>
          </p:cNvSpPr>
          <p:nvPr>
            <p:ph type="sldNum" sz="quarter" idx="10"/>
          </p:nvPr>
        </p:nvSpPr>
        <p:spPr>
          <a:xfrm>
            <a:off x="10229855" y="6419775"/>
            <a:ext cx="235496" cy="90000"/>
          </a:xfrm>
          <a:prstGeom prst="rect">
            <a:avLst/>
          </a:prstGeom>
        </p:spPr>
        <p:txBody>
          <a:bodyPr lIns="0" tIns="0" rIns="0" bIns="0" anchor="ctr" anchorCtr="0"/>
          <a:lstStyle>
            <a:defPPr>
              <a:defRPr lang="de-DE"/>
            </a:defPPr>
            <a:lvl1pPr marL="0" algn="r" defTabSz="914377" rtl="0" eaLnBrk="1" latinLnBrk="0" hangingPunct="1">
              <a:defRPr lang="de-DE" sz="7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1</a:t>
            </a:r>
            <a:endParaRPr lang="de-DE" dirty="0"/>
          </a:p>
        </p:txBody>
      </p:sp>
    </p:spTree>
    <p:extLst>
      <p:ext uri="{BB962C8B-B14F-4D97-AF65-F5344CB8AC3E}">
        <p14:creationId xmlns:p14="http://schemas.microsoft.com/office/powerpoint/2010/main" val="18733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9569"/>
                                        </p:tgtEl>
                                        <p:attrNameLst>
                                          <p:attrName>style.visibility</p:attrName>
                                        </p:attrNameLst>
                                      </p:cBhvr>
                                      <p:to>
                                        <p:strVal val="visible"/>
                                      </p:to>
                                    </p:set>
                                    <p:animEffect transition="in" filter="box(out)">
                                      <p:cBhvr>
                                        <p:cTn id="11" dur="500"/>
                                        <p:tgtEl>
                                          <p:spTgt spid="1956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19582"/>
                                        </p:tgtEl>
                                        <p:attrNameLst>
                                          <p:attrName>style.visibility</p:attrName>
                                        </p:attrNameLst>
                                      </p:cBhvr>
                                      <p:to>
                                        <p:strVal val="visible"/>
                                      </p:to>
                                    </p:set>
                                    <p:animEffect transition="in" filter="box(out)">
                                      <p:cBhvr>
                                        <p:cTn id="20" dur="500"/>
                                        <p:tgtEl>
                                          <p:spTgt spid="1958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ou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19604"/>
                                        </p:tgtEl>
                                        <p:attrNameLst>
                                          <p:attrName>style.visibility</p:attrName>
                                        </p:attrNameLst>
                                      </p:cBhvr>
                                      <p:to>
                                        <p:strVal val="visible"/>
                                      </p:to>
                                    </p:set>
                                    <p:animEffect transition="in" filter="box(out)">
                                      <p:cBhvr>
                                        <p:cTn id="34" dur="500"/>
                                        <p:tgtEl>
                                          <p:spTgt spid="196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500"/>
                            </p:stCondLst>
                            <p:childTnLst>
                              <p:par>
                                <p:cTn id="41" presetID="4" presetClass="entr" presetSubtype="32" fill="hold" grpId="0" nodeType="afterEffect">
                                  <p:stCondLst>
                                    <p:cond delay="0"/>
                                  </p:stCondLst>
                                  <p:childTnLst>
                                    <p:set>
                                      <p:cBhvr>
                                        <p:cTn id="42" dur="1" fill="hold">
                                          <p:stCondLst>
                                            <p:cond delay="0"/>
                                          </p:stCondLst>
                                        </p:cTn>
                                        <p:tgtEl>
                                          <p:spTgt spid="19605"/>
                                        </p:tgtEl>
                                        <p:attrNameLst>
                                          <p:attrName>style.visibility</p:attrName>
                                        </p:attrNameLst>
                                      </p:cBhvr>
                                      <p:to>
                                        <p:strVal val="visible"/>
                                      </p:to>
                                    </p:set>
                                    <p:animEffect transition="in" filter="box(out)">
                                      <p:cBhvr>
                                        <p:cTn id="43" dur="500"/>
                                        <p:tgtEl>
                                          <p:spTgt spid="1960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500"/>
                            </p:stCondLst>
                            <p:childTnLst>
                              <p:par>
                                <p:cTn id="50" presetID="4" presetClass="entr" presetSubtype="32" fill="hold" grpId="0" nodeType="afterEffect">
                                  <p:stCondLst>
                                    <p:cond delay="0"/>
                                  </p:stCondLst>
                                  <p:childTnLst>
                                    <p:set>
                                      <p:cBhvr>
                                        <p:cTn id="51" dur="1" fill="hold">
                                          <p:stCondLst>
                                            <p:cond delay="0"/>
                                          </p:stCondLst>
                                        </p:cTn>
                                        <p:tgtEl>
                                          <p:spTgt spid="19606"/>
                                        </p:tgtEl>
                                        <p:attrNameLst>
                                          <p:attrName>style.visibility</p:attrName>
                                        </p:attrNameLst>
                                      </p:cBhvr>
                                      <p:to>
                                        <p:strVal val="visible"/>
                                      </p:to>
                                    </p:set>
                                    <p:animEffect transition="in" filter="box(out)">
                                      <p:cBhvr>
                                        <p:cTn id="52" dur="500"/>
                                        <p:tgtEl>
                                          <p:spTgt spid="1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9" grpId="0" autoUpdateAnimBg="0"/>
      <p:bldP spid="19582" grpId="0" autoUpdateAnimBg="0"/>
      <p:bldP spid="19604" grpId="0" autoUpdateAnimBg="0"/>
      <p:bldP spid="19605" grpId="0" autoUpdateAnimBg="0"/>
      <p:bldP spid="1960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white, light&#10;&#10;Description automatically generated">
            <a:extLst>
              <a:ext uri="{FF2B5EF4-FFF2-40B4-BE49-F238E27FC236}">
                <a16:creationId xmlns:a16="http://schemas.microsoft.com/office/drawing/2014/main" id="{0B083072-A6F7-4E04-A85B-21A2333032FB}"/>
              </a:ext>
            </a:extLst>
          </p:cNvPr>
          <p:cNvPicPr>
            <a:picLocks noChangeAspect="1"/>
          </p:cNvPicPr>
          <p:nvPr/>
        </p:nvPicPr>
        <p:blipFill rotWithShape="1">
          <a:blip r:embed="rId2">
            <a:extLst>
              <a:ext uri="{28A0092B-C50C-407E-A947-70E740481C1C}">
                <a14:useLocalDpi xmlns:a14="http://schemas.microsoft.com/office/drawing/2010/main" val="0"/>
              </a:ext>
            </a:extLst>
          </a:blip>
          <a:srcRect b="15649"/>
          <a:stretch/>
        </p:blipFill>
        <p:spPr>
          <a:xfrm>
            <a:off x="0" y="0"/>
            <a:ext cx="11963400" cy="6729413"/>
          </a:xfrm>
          <a:prstGeom prst="rect">
            <a:avLst/>
          </a:prstGeom>
        </p:spPr>
      </p:pic>
      <p:sp>
        <p:nvSpPr>
          <p:cNvPr id="5" name="Title 4">
            <a:extLst>
              <a:ext uri="{FF2B5EF4-FFF2-40B4-BE49-F238E27FC236}">
                <a16:creationId xmlns:a16="http://schemas.microsoft.com/office/drawing/2014/main" id="{6BE77A6D-DA80-439B-8D82-3AF45FB9F1C3}"/>
              </a:ext>
            </a:extLst>
          </p:cNvPr>
          <p:cNvSpPr>
            <a:spLocks noGrp="1"/>
          </p:cNvSpPr>
          <p:nvPr>
            <p:ph type="title"/>
          </p:nvPr>
        </p:nvSpPr>
        <p:spPr/>
        <p:txBody>
          <a:bodyPr/>
          <a:lstStyle/>
          <a:p>
            <a:r>
              <a:rPr lang="tr-TR"/>
              <a:t>Hoşgeldiniz</a:t>
            </a:r>
            <a:r>
              <a:rPr lang="en-GB"/>
              <a:t>: </a:t>
            </a:r>
            <a:r>
              <a:rPr lang="tr-TR">
                <a:solidFill>
                  <a:srgbClr val="00B0F0"/>
                </a:solidFill>
              </a:rPr>
              <a:t>Pnömatik pano çözümleri ve montajlı ürünlerde ATEX</a:t>
            </a:r>
            <a:endParaRPr lang="en-GB" dirty="0">
              <a:solidFill>
                <a:srgbClr val="00B0F0"/>
              </a:solidFill>
            </a:endParaRPr>
          </a:p>
        </p:txBody>
      </p:sp>
      <p:sp>
        <p:nvSpPr>
          <p:cNvPr id="13" name="Textfeld 10">
            <a:extLst>
              <a:ext uri="{FF2B5EF4-FFF2-40B4-BE49-F238E27FC236}">
                <a16:creationId xmlns:a16="http://schemas.microsoft.com/office/drawing/2014/main" id="{B69D9427-F6E4-4329-B079-8A06E6D27A3C}"/>
              </a:ext>
            </a:extLst>
          </p:cNvPr>
          <p:cNvSpPr txBox="1"/>
          <p:nvPr/>
        </p:nvSpPr>
        <p:spPr>
          <a:xfrm>
            <a:off x="522056" y="4191957"/>
            <a:ext cx="2628677" cy="415498"/>
          </a:xfrm>
          <a:prstGeom prst="rect">
            <a:avLst/>
          </a:prstGeom>
          <a:noFill/>
        </p:spPr>
        <p:txBody>
          <a:bodyPr wrap="square" rtlCol="0">
            <a:spAutoFit/>
          </a:bodyPr>
          <a:lstStyle/>
          <a:p>
            <a:r>
              <a:rPr lang="tr-TR" sz="2100" b="1">
                <a:latin typeface="+mn-lt"/>
              </a:rPr>
              <a:t>3-4 Mayıs 2023</a:t>
            </a:r>
            <a:endParaRPr lang="en-GB" sz="2100" b="1" dirty="0">
              <a:latin typeface="+mn-lt"/>
            </a:endParaRPr>
          </a:p>
        </p:txBody>
      </p:sp>
      <p:sp>
        <p:nvSpPr>
          <p:cNvPr id="15" name="Textfeld 10">
            <a:extLst>
              <a:ext uri="{FF2B5EF4-FFF2-40B4-BE49-F238E27FC236}">
                <a16:creationId xmlns:a16="http://schemas.microsoft.com/office/drawing/2014/main" id="{DDA83E72-8E2E-457A-A6FF-2DEF28E39E7F}"/>
              </a:ext>
            </a:extLst>
          </p:cNvPr>
          <p:cNvSpPr txBox="1"/>
          <p:nvPr/>
        </p:nvSpPr>
        <p:spPr>
          <a:xfrm>
            <a:off x="652531" y="3312373"/>
            <a:ext cx="1766911" cy="646331"/>
          </a:xfrm>
          <a:prstGeom prst="rect">
            <a:avLst/>
          </a:prstGeom>
          <a:noFill/>
        </p:spPr>
        <p:txBody>
          <a:bodyPr wrap="square" rtlCol="0">
            <a:spAutoFit/>
          </a:bodyPr>
          <a:lstStyle/>
          <a:p>
            <a:r>
              <a:rPr lang="tr-TR" sz="1200" b="1">
                <a:latin typeface="+mn-lt"/>
              </a:rPr>
              <a:t>Orhan Ayhan</a:t>
            </a:r>
            <a:endParaRPr lang="en-GB" sz="1200" b="1" dirty="0">
              <a:latin typeface="+mn-lt"/>
            </a:endParaRPr>
          </a:p>
          <a:p>
            <a:r>
              <a:rPr lang="tr-TR" sz="1200">
                <a:latin typeface="+mn-lt"/>
              </a:rPr>
              <a:t>İş Geliştirme Müdürü</a:t>
            </a:r>
          </a:p>
          <a:p>
            <a:r>
              <a:rPr lang="tr-TR" sz="1200">
                <a:latin typeface="+mn-lt"/>
              </a:rPr>
              <a:t>FESTO San. Ve Tic.AŞ.</a:t>
            </a:r>
            <a:endParaRPr lang="en-GB" sz="1200" dirty="0">
              <a:latin typeface="+mn-lt"/>
            </a:endParaRPr>
          </a:p>
        </p:txBody>
      </p:sp>
      <p:pic>
        <p:nvPicPr>
          <p:cNvPr id="4098" name="Picture 2">
            <a:extLst>
              <a:ext uri="{FF2B5EF4-FFF2-40B4-BE49-F238E27FC236}">
                <a16:creationId xmlns:a16="http://schemas.microsoft.com/office/drawing/2014/main" id="{282EA03C-B182-4953-975D-A3AC7301972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89" t="3020" r="1312" b="1778"/>
          <a:stretch/>
        </p:blipFill>
        <p:spPr bwMode="auto">
          <a:xfrm>
            <a:off x="3071973" y="2039179"/>
            <a:ext cx="5815174" cy="43312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60FEB69-F2B3-4264-BE56-C9D9E6993C5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1874" y="3003375"/>
            <a:ext cx="910546" cy="78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72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02355" y="826577"/>
            <a:ext cx="8523923" cy="448628"/>
          </a:xfrm>
          <a:prstGeom prst="rect">
            <a:avLst/>
          </a:prstGeom>
        </p:spPr>
        <p:txBody>
          <a:bodyPr/>
          <a:lstStyle/>
          <a:p>
            <a:pPr eaLnBrk="1" hangingPunct="1"/>
            <a:r>
              <a:rPr lang="tr-TR" dirty="0"/>
              <a:t>Elde edilen sınıflandırma</a:t>
            </a:r>
            <a:br>
              <a:rPr lang="en-GB" dirty="0"/>
            </a:br>
            <a:endParaRPr lang="en-GB" dirty="0"/>
          </a:p>
        </p:txBody>
      </p:sp>
      <p:graphicFrame>
        <p:nvGraphicFramePr>
          <p:cNvPr id="33795" name="Group 3"/>
          <p:cNvGraphicFramePr>
            <a:graphicFrameLocks noGrp="1"/>
          </p:cNvGraphicFramePr>
          <p:nvPr>
            <p:extLst>
              <p:ext uri="{D42A27DB-BD31-4B8C-83A1-F6EECF244321}">
                <p14:modId xmlns:p14="http://schemas.microsoft.com/office/powerpoint/2010/main" val="275231013"/>
              </p:ext>
            </p:extLst>
          </p:nvPr>
        </p:nvGraphicFramePr>
        <p:xfrm>
          <a:off x="1419225" y="1388459"/>
          <a:ext cx="9401173" cy="577406"/>
        </p:xfrm>
        <a:graphic>
          <a:graphicData uri="http://schemas.openxmlformats.org/drawingml/2006/table">
            <a:tbl>
              <a:tblPr/>
              <a:tblGrid>
                <a:gridCol w="846953">
                  <a:extLst>
                    <a:ext uri="{9D8B030D-6E8A-4147-A177-3AD203B41FA5}">
                      <a16:colId xmlns:a16="http://schemas.microsoft.com/office/drawing/2014/main" val="20000"/>
                    </a:ext>
                  </a:extLst>
                </a:gridCol>
                <a:gridCol w="846953">
                  <a:extLst>
                    <a:ext uri="{9D8B030D-6E8A-4147-A177-3AD203B41FA5}">
                      <a16:colId xmlns:a16="http://schemas.microsoft.com/office/drawing/2014/main" val="20001"/>
                    </a:ext>
                  </a:extLst>
                </a:gridCol>
                <a:gridCol w="1016343">
                  <a:extLst>
                    <a:ext uri="{9D8B030D-6E8A-4147-A177-3AD203B41FA5}">
                      <a16:colId xmlns:a16="http://schemas.microsoft.com/office/drawing/2014/main" val="20002"/>
                    </a:ext>
                  </a:extLst>
                </a:gridCol>
                <a:gridCol w="1185733">
                  <a:extLst>
                    <a:ext uri="{9D8B030D-6E8A-4147-A177-3AD203B41FA5}">
                      <a16:colId xmlns:a16="http://schemas.microsoft.com/office/drawing/2014/main" val="20003"/>
                    </a:ext>
                  </a:extLst>
                </a:gridCol>
                <a:gridCol w="1185733">
                  <a:extLst>
                    <a:ext uri="{9D8B030D-6E8A-4147-A177-3AD203B41FA5}">
                      <a16:colId xmlns:a16="http://schemas.microsoft.com/office/drawing/2014/main" val="20004"/>
                    </a:ext>
                  </a:extLst>
                </a:gridCol>
                <a:gridCol w="1355124">
                  <a:extLst>
                    <a:ext uri="{9D8B030D-6E8A-4147-A177-3AD203B41FA5}">
                      <a16:colId xmlns:a16="http://schemas.microsoft.com/office/drawing/2014/main" val="20005"/>
                    </a:ext>
                  </a:extLst>
                </a:gridCol>
                <a:gridCol w="1016343">
                  <a:extLst>
                    <a:ext uri="{9D8B030D-6E8A-4147-A177-3AD203B41FA5}">
                      <a16:colId xmlns:a16="http://schemas.microsoft.com/office/drawing/2014/main" val="20006"/>
                    </a:ext>
                  </a:extLst>
                </a:gridCol>
                <a:gridCol w="1947991">
                  <a:extLst>
                    <a:ext uri="{9D8B030D-6E8A-4147-A177-3AD203B41FA5}">
                      <a16:colId xmlns:a16="http://schemas.microsoft.com/office/drawing/2014/main" val="20007"/>
                    </a:ext>
                  </a:extLst>
                </a:gridCol>
              </a:tblGrid>
              <a:tr h="568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400" b="0" i="0" u="none" strike="noStrike" cap="none" normalizeH="0" baseline="0" dirty="0">
                          <a:ln>
                            <a:noFill/>
                          </a:ln>
                          <a:solidFill>
                            <a:schemeClr val="tx1"/>
                          </a:solidFill>
                          <a:effectLst/>
                          <a:latin typeface="MetaPlusLF" pitchFamily="2" charset="0"/>
                          <a:cs typeface="Times New Roman" pitchFamily="18" charset="0"/>
                        </a:rPr>
                        <a:t>Ekipman</a:t>
                      </a:r>
                      <a:r>
                        <a:rPr kumimoji="0" lang="en-GB" sz="14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 </a:t>
                      </a:r>
                      <a:r>
                        <a:rPr kumimoji="0" lang="tr-TR" sz="1600" b="0" i="0" u="none" strike="noStrike" cap="none" normalizeH="0" baseline="0" dirty="0">
                          <a:ln>
                            <a:noFill/>
                          </a:ln>
                          <a:solidFill>
                            <a:schemeClr val="tx1"/>
                          </a:solidFill>
                          <a:effectLst/>
                          <a:latin typeface="MetaPlusLF" pitchFamily="2" charset="0"/>
                          <a:cs typeface="Times New Roman" pitchFamily="18" charset="0"/>
                        </a:rPr>
                        <a:t>Atm. Tipi</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etaPlusLF" pitchFamily="2" charset="0"/>
                        </a:rPr>
                        <a:t>Expl</a:t>
                      </a:r>
                      <a:r>
                        <a:rPr kumimoji="0" lang="en-GB" sz="1600" b="0" i="0" u="none" strike="noStrike" cap="none" normalizeH="0" baseline="0" dirty="0">
                          <a:ln>
                            <a:noFill/>
                          </a:ln>
                          <a:solidFill>
                            <a:schemeClr val="tx1"/>
                          </a:solidFill>
                          <a:effectLst/>
                          <a:latin typeface="MetaPlusLF" pitchFamily="2" charset="0"/>
                        </a:rPr>
                        <a:t>. group</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Kategori</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Koruma sınıfı</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Patlama grubu</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Yüzey </a:t>
                      </a:r>
                      <a:r>
                        <a:rPr kumimoji="0" lang="tr-TR" sz="1600" b="0" i="0" u="none" strike="noStrike" cap="none" normalizeH="0" baseline="0" dirty="0" err="1">
                          <a:ln>
                            <a:noFill/>
                          </a:ln>
                          <a:solidFill>
                            <a:schemeClr val="tx1"/>
                          </a:solidFill>
                          <a:effectLst/>
                          <a:latin typeface="MetaPlusLF" pitchFamily="2" charset="0"/>
                        </a:rPr>
                        <a:t>sıc</a:t>
                      </a:r>
                      <a:r>
                        <a:rPr kumimoji="0" lang="tr-TR" sz="1600" b="0" i="0" u="none" strike="noStrike" cap="none" normalizeH="0" baseline="0" dirty="0">
                          <a:ln>
                            <a:noFill/>
                          </a:ln>
                          <a:solidFill>
                            <a:schemeClr val="tx1"/>
                          </a:solidFill>
                          <a:effectLst/>
                          <a:latin typeface="MetaPlusLF" pitchFamily="2" charset="0"/>
                        </a:rPr>
                        <a:t>.</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Ortam sıcaklığı</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extLst>
                  <a:ext uri="{0D108BD9-81ED-4DB2-BD59-A6C34878D82A}">
                    <a16:rowId xmlns:a16="http://schemas.microsoft.com/office/drawing/2014/main" val="10000"/>
                  </a:ext>
                </a:extLst>
              </a:tr>
            </a:tbl>
          </a:graphicData>
        </a:graphic>
      </p:graphicFrame>
      <p:graphicFrame>
        <p:nvGraphicFramePr>
          <p:cNvPr id="33815" name="Group 23"/>
          <p:cNvGraphicFramePr>
            <a:graphicFrameLocks noGrp="1"/>
          </p:cNvGraphicFramePr>
          <p:nvPr>
            <p:extLst>
              <p:ext uri="{D42A27DB-BD31-4B8C-83A1-F6EECF244321}">
                <p14:modId xmlns:p14="http://schemas.microsoft.com/office/powerpoint/2010/main" val="1426862513"/>
              </p:ext>
            </p:extLst>
          </p:nvPr>
        </p:nvGraphicFramePr>
        <p:xfrm>
          <a:off x="1419225" y="2136172"/>
          <a:ext cx="9401173" cy="667132"/>
        </p:xfrm>
        <a:graphic>
          <a:graphicData uri="http://schemas.openxmlformats.org/drawingml/2006/table">
            <a:tbl>
              <a:tblPr/>
              <a:tblGrid>
                <a:gridCol w="846953">
                  <a:extLst>
                    <a:ext uri="{9D8B030D-6E8A-4147-A177-3AD203B41FA5}">
                      <a16:colId xmlns:a16="http://schemas.microsoft.com/office/drawing/2014/main" val="20000"/>
                    </a:ext>
                  </a:extLst>
                </a:gridCol>
                <a:gridCol w="846953">
                  <a:extLst>
                    <a:ext uri="{9D8B030D-6E8A-4147-A177-3AD203B41FA5}">
                      <a16:colId xmlns:a16="http://schemas.microsoft.com/office/drawing/2014/main" val="20001"/>
                    </a:ext>
                  </a:extLst>
                </a:gridCol>
                <a:gridCol w="1016343">
                  <a:extLst>
                    <a:ext uri="{9D8B030D-6E8A-4147-A177-3AD203B41FA5}">
                      <a16:colId xmlns:a16="http://schemas.microsoft.com/office/drawing/2014/main" val="20002"/>
                    </a:ext>
                  </a:extLst>
                </a:gridCol>
                <a:gridCol w="1185733">
                  <a:extLst>
                    <a:ext uri="{9D8B030D-6E8A-4147-A177-3AD203B41FA5}">
                      <a16:colId xmlns:a16="http://schemas.microsoft.com/office/drawing/2014/main" val="20003"/>
                    </a:ext>
                  </a:extLst>
                </a:gridCol>
                <a:gridCol w="1185733">
                  <a:extLst>
                    <a:ext uri="{9D8B030D-6E8A-4147-A177-3AD203B41FA5}">
                      <a16:colId xmlns:a16="http://schemas.microsoft.com/office/drawing/2014/main" val="20004"/>
                    </a:ext>
                  </a:extLst>
                </a:gridCol>
                <a:gridCol w="1355124">
                  <a:extLst>
                    <a:ext uri="{9D8B030D-6E8A-4147-A177-3AD203B41FA5}">
                      <a16:colId xmlns:a16="http://schemas.microsoft.com/office/drawing/2014/main" val="20005"/>
                    </a:ext>
                  </a:extLst>
                </a:gridCol>
                <a:gridCol w="1016343">
                  <a:extLst>
                    <a:ext uri="{9D8B030D-6E8A-4147-A177-3AD203B41FA5}">
                      <a16:colId xmlns:a16="http://schemas.microsoft.com/office/drawing/2014/main" val="20006"/>
                    </a:ext>
                  </a:extLst>
                </a:gridCol>
                <a:gridCol w="1947991">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Silindir</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h</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T4</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-20°C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+60°C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E0ECF4"/>
                    </a:solidFill>
                  </a:tcPr>
                </a:tc>
                <a:extLst>
                  <a:ext uri="{0D108BD9-81ED-4DB2-BD59-A6C34878D82A}">
                    <a16:rowId xmlns:a16="http://schemas.microsoft.com/office/drawing/2014/main" val="10000"/>
                  </a:ext>
                </a:extLst>
              </a:tr>
              <a:tr h="328994">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T120°C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-20°C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+60°C</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0ECF4"/>
                    </a:solidFill>
                  </a:tcPr>
                </a:tc>
                <a:extLst>
                  <a:ext uri="{0D108BD9-81ED-4DB2-BD59-A6C34878D82A}">
                    <a16:rowId xmlns:a16="http://schemas.microsoft.com/office/drawing/2014/main" val="10001"/>
                  </a:ext>
                </a:extLst>
              </a:tr>
            </a:tbl>
          </a:graphicData>
        </a:graphic>
      </p:graphicFrame>
      <p:graphicFrame>
        <p:nvGraphicFramePr>
          <p:cNvPr id="33845" name="Group 53"/>
          <p:cNvGraphicFramePr>
            <a:graphicFrameLocks noGrp="1"/>
          </p:cNvGraphicFramePr>
          <p:nvPr>
            <p:extLst>
              <p:ext uri="{D42A27DB-BD31-4B8C-83A1-F6EECF244321}">
                <p14:modId xmlns:p14="http://schemas.microsoft.com/office/powerpoint/2010/main" val="1688790574"/>
              </p:ext>
            </p:extLst>
          </p:nvPr>
        </p:nvGraphicFramePr>
        <p:xfrm>
          <a:off x="1419225" y="2958655"/>
          <a:ext cx="9401173" cy="812102"/>
        </p:xfrm>
        <a:graphic>
          <a:graphicData uri="http://schemas.openxmlformats.org/drawingml/2006/table">
            <a:tbl>
              <a:tblPr/>
              <a:tblGrid>
                <a:gridCol w="846953">
                  <a:extLst>
                    <a:ext uri="{9D8B030D-6E8A-4147-A177-3AD203B41FA5}">
                      <a16:colId xmlns:a16="http://schemas.microsoft.com/office/drawing/2014/main" val="20000"/>
                    </a:ext>
                  </a:extLst>
                </a:gridCol>
                <a:gridCol w="846953">
                  <a:extLst>
                    <a:ext uri="{9D8B030D-6E8A-4147-A177-3AD203B41FA5}">
                      <a16:colId xmlns:a16="http://schemas.microsoft.com/office/drawing/2014/main" val="20001"/>
                    </a:ext>
                  </a:extLst>
                </a:gridCol>
                <a:gridCol w="1016343">
                  <a:extLst>
                    <a:ext uri="{9D8B030D-6E8A-4147-A177-3AD203B41FA5}">
                      <a16:colId xmlns:a16="http://schemas.microsoft.com/office/drawing/2014/main" val="20002"/>
                    </a:ext>
                  </a:extLst>
                </a:gridCol>
                <a:gridCol w="1185733">
                  <a:extLst>
                    <a:ext uri="{9D8B030D-6E8A-4147-A177-3AD203B41FA5}">
                      <a16:colId xmlns:a16="http://schemas.microsoft.com/office/drawing/2014/main" val="20003"/>
                    </a:ext>
                  </a:extLst>
                </a:gridCol>
                <a:gridCol w="1185733">
                  <a:extLst>
                    <a:ext uri="{9D8B030D-6E8A-4147-A177-3AD203B41FA5}">
                      <a16:colId xmlns:a16="http://schemas.microsoft.com/office/drawing/2014/main" val="20004"/>
                    </a:ext>
                  </a:extLst>
                </a:gridCol>
                <a:gridCol w="1355124">
                  <a:extLst>
                    <a:ext uri="{9D8B030D-6E8A-4147-A177-3AD203B41FA5}">
                      <a16:colId xmlns:a16="http://schemas.microsoft.com/office/drawing/2014/main" val="20005"/>
                    </a:ext>
                  </a:extLst>
                </a:gridCol>
                <a:gridCol w="1016343">
                  <a:extLst>
                    <a:ext uri="{9D8B030D-6E8A-4147-A177-3AD203B41FA5}">
                      <a16:colId xmlns:a16="http://schemas.microsoft.com/office/drawing/2014/main" val="20006"/>
                    </a:ext>
                  </a:extLst>
                </a:gridCol>
                <a:gridCol w="1947991">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Valf gövdesi</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h</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T4</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+40°C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0"/>
                  </a:ext>
                </a:extLst>
              </a:tr>
              <a:tr h="478536">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T130°C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-5°C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+40°C</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1"/>
                  </a:ext>
                </a:extLst>
              </a:tr>
            </a:tbl>
          </a:graphicData>
        </a:graphic>
      </p:graphicFrame>
      <p:graphicFrame>
        <p:nvGraphicFramePr>
          <p:cNvPr id="33875" name="Group 83"/>
          <p:cNvGraphicFramePr>
            <a:graphicFrameLocks noGrp="1"/>
          </p:cNvGraphicFramePr>
          <p:nvPr>
            <p:extLst>
              <p:ext uri="{D42A27DB-BD31-4B8C-83A1-F6EECF244321}">
                <p14:modId xmlns:p14="http://schemas.microsoft.com/office/powerpoint/2010/main" val="893267684"/>
              </p:ext>
            </p:extLst>
          </p:nvPr>
        </p:nvGraphicFramePr>
        <p:xfrm>
          <a:off x="1419225" y="5500879"/>
          <a:ext cx="9401173" cy="677827"/>
        </p:xfrm>
        <a:graphic>
          <a:graphicData uri="http://schemas.openxmlformats.org/drawingml/2006/table">
            <a:tbl>
              <a:tblPr/>
              <a:tblGrid>
                <a:gridCol w="846953">
                  <a:extLst>
                    <a:ext uri="{9D8B030D-6E8A-4147-A177-3AD203B41FA5}">
                      <a16:colId xmlns:a16="http://schemas.microsoft.com/office/drawing/2014/main" val="20000"/>
                    </a:ext>
                  </a:extLst>
                </a:gridCol>
                <a:gridCol w="846953">
                  <a:extLst>
                    <a:ext uri="{9D8B030D-6E8A-4147-A177-3AD203B41FA5}">
                      <a16:colId xmlns:a16="http://schemas.microsoft.com/office/drawing/2014/main" val="20001"/>
                    </a:ext>
                  </a:extLst>
                </a:gridCol>
                <a:gridCol w="1016343">
                  <a:extLst>
                    <a:ext uri="{9D8B030D-6E8A-4147-A177-3AD203B41FA5}">
                      <a16:colId xmlns:a16="http://schemas.microsoft.com/office/drawing/2014/main" val="20002"/>
                    </a:ext>
                  </a:extLst>
                </a:gridCol>
                <a:gridCol w="1185733">
                  <a:extLst>
                    <a:ext uri="{9D8B030D-6E8A-4147-A177-3AD203B41FA5}">
                      <a16:colId xmlns:a16="http://schemas.microsoft.com/office/drawing/2014/main" val="20003"/>
                    </a:ext>
                  </a:extLst>
                </a:gridCol>
                <a:gridCol w="1185733">
                  <a:extLst>
                    <a:ext uri="{9D8B030D-6E8A-4147-A177-3AD203B41FA5}">
                      <a16:colId xmlns:a16="http://schemas.microsoft.com/office/drawing/2014/main" val="20004"/>
                    </a:ext>
                  </a:extLst>
                </a:gridCol>
                <a:gridCol w="1355124">
                  <a:extLst>
                    <a:ext uri="{9D8B030D-6E8A-4147-A177-3AD203B41FA5}">
                      <a16:colId xmlns:a16="http://schemas.microsoft.com/office/drawing/2014/main" val="20005"/>
                    </a:ext>
                  </a:extLst>
                </a:gridCol>
                <a:gridCol w="1016343">
                  <a:extLst>
                    <a:ext uri="{9D8B030D-6E8A-4147-A177-3AD203B41FA5}">
                      <a16:colId xmlns:a16="http://schemas.microsoft.com/office/drawing/2014/main" val="20006"/>
                    </a:ext>
                  </a:extLst>
                </a:gridCol>
                <a:gridCol w="1947991">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Elde edilen</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extLst>
                  <a:ext uri="{0D108BD9-81ED-4DB2-BD59-A6C34878D82A}">
                    <a16:rowId xmlns:a16="http://schemas.microsoft.com/office/drawing/2014/main" val="10000"/>
                  </a:ext>
                </a:extLst>
              </a:tr>
              <a:tr h="344261">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cs typeface="Times New Roman" pitchFamily="18"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extLst>
                  <a:ext uri="{0D108BD9-81ED-4DB2-BD59-A6C34878D82A}">
                    <a16:rowId xmlns:a16="http://schemas.microsoft.com/office/drawing/2014/main" val="10001"/>
                  </a:ext>
                </a:extLst>
              </a:tr>
            </a:tbl>
          </a:graphicData>
        </a:graphic>
      </p:graphicFrame>
      <p:sp>
        <p:nvSpPr>
          <p:cNvPr id="12395" name="Text Box 113"/>
          <p:cNvSpPr txBox="1">
            <a:spLocks noChangeArrowheads="1"/>
          </p:cNvSpPr>
          <p:nvPr/>
        </p:nvSpPr>
        <p:spPr bwMode="auto">
          <a:xfrm>
            <a:off x="3444767" y="5491531"/>
            <a:ext cx="352694" cy="369332"/>
          </a:xfrm>
          <a:prstGeom prst="rect">
            <a:avLst/>
          </a:prstGeom>
          <a:noFill/>
          <a:ln w="9525">
            <a:noFill/>
            <a:miter lim="800000"/>
            <a:headEnd/>
            <a:tailEnd/>
          </a:ln>
        </p:spPr>
        <p:txBody>
          <a:bodyPr wrap="square">
            <a:spAutoFit/>
          </a:bodyPr>
          <a:lstStyle/>
          <a:p>
            <a:pPr algn="ctr"/>
            <a:r>
              <a:rPr lang="en-GB"/>
              <a:t>II</a:t>
            </a:r>
          </a:p>
        </p:txBody>
      </p:sp>
      <p:sp>
        <p:nvSpPr>
          <p:cNvPr id="12396" name="Text Box 114"/>
          <p:cNvSpPr txBox="1">
            <a:spLocks noChangeArrowheads="1"/>
          </p:cNvSpPr>
          <p:nvPr/>
        </p:nvSpPr>
        <p:spPr bwMode="auto">
          <a:xfrm>
            <a:off x="4476838" y="5453221"/>
            <a:ext cx="512408" cy="369332"/>
          </a:xfrm>
          <a:prstGeom prst="rect">
            <a:avLst/>
          </a:prstGeom>
          <a:noFill/>
          <a:ln w="9525">
            <a:noFill/>
            <a:miter lim="800000"/>
            <a:headEnd/>
            <a:tailEnd/>
          </a:ln>
        </p:spPr>
        <p:txBody>
          <a:bodyPr wrap="square">
            <a:spAutoFit/>
          </a:bodyPr>
          <a:lstStyle/>
          <a:p>
            <a:pPr algn="ctr"/>
            <a:r>
              <a:rPr lang="en-GB"/>
              <a:t>3G</a:t>
            </a:r>
          </a:p>
        </p:txBody>
      </p:sp>
      <p:sp>
        <p:nvSpPr>
          <p:cNvPr id="12397" name="Text Box 120"/>
          <p:cNvSpPr txBox="1">
            <a:spLocks noChangeArrowheads="1"/>
          </p:cNvSpPr>
          <p:nvPr/>
        </p:nvSpPr>
        <p:spPr bwMode="auto">
          <a:xfrm>
            <a:off x="6989183" y="5491531"/>
            <a:ext cx="352694" cy="369332"/>
          </a:xfrm>
          <a:prstGeom prst="rect">
            <a:avLst/>
          </a:prstGeom>
          <a:noFill/>
          <a:ln w="9525">
            <a:noFill/>
            <a:miter lim="800000"/>
            <a:headEnd/>
            <a:tailEnd/>
          </a:ln>
        </p:spPr>
        <p:txBody>
          <a:bodyPr wrap="square">
            <a:spAutoFit/>
          </a:bodyPr>
          <a:lstStyle/>
          <a:p>
            <a:pPr algn="ctr"/>
            <a:r>
              <a:rPr lang="en-GB"/>
              <a:t>II</a:t>
            </a:r>
          </a:p>
        </p:txBody>
      </p:sp>
      <p:sp>
        <p:nvSpPr>
          <p:cNvPr id="12398" name="Text Box 121"/>
          <p:cNvSpPr txBox="1">
            <a:spLocks noChangeArrowheads="1"/>
          </p:cNvSpPr>
          <p:nvPr/>
        </p:nvSpPr>
        <p:spPr bwMode="auto">
          <a:xfrm>
            <a:off x="7984056" y="5491531"/>
            <a:ext cx="479724" cy="369332"/>
          </a:xfrm>
          <a:prstGeom prst="rect">
            <a:avLst/>
          </a:prstGeom>
          <a:noFill/>
          <a:ln w="9525">
            <a:noFill/>
            <a:miter lim="800000"/>
            <a:headEnd/>
            <a:tailEnd/>
          </a:ln>
        </p:spPr>
        <p:txBody>
          <a:bodyPr wrap="square">
            <a:spAutoFit/>
          </a:bodyPr>
          <a:lstStyle/>
          <a:p>
            <a:pPr algn="ctr"/>
            <a:r>
              <a:rPr lang="en-GB"/>
              <a:t>T4</a:t>
            </a:r>
          </a:p>
        </p:txBody>
      </p:sp>
      <p:sp>
        <p:nvSpPr>
          <p:cNvPr id="12399" name="Text Box 122"/>
          <p:cNvSpPr txBox="1">
            <a:spLocks noChangeArrowheads="1"/>
          </p:cNvSpPr>
          <p:nvPr/>
        </p:nvSpPr>
        <p:spPr bwMode="auto">
          <a:xfrm>
            <a:off x="8747763" y="5503056"/>
            <a:ext cx="2087980" cy="369332"/>
          </a:xfrm>
          <a:prstGeom prst="rect">
            <a:avLst/>
          </a:prstGeom>
          <a:noFill/>
          <a:ln w="9525">
            <a:noFill/>
            <a:miter lim="800000"/>
            <a:headEnd/>
            <a:tailEnd/>
          </a:ln>
        </p:spPr>
        <p:txBody>
          <a:bodyPr wrap="square">
            <a:spAutoFit/>
          </a:bodyPr>
          <a:lstStyle/>
          <a:p>
            <a:pPr algn="ctr"/>
            <a:r>
              <a:rPr lang="en-GB">
                <a:cs typeface="Times New Roman" pitchFamily="18" charset="0"/>
              </a:rPr>
              <a:t>-5°C </a:t>
            </a:r>
            <a:r>
              <a:rPr lang="en-GB">
                <a:cs typeface="Times New Roman" pitchFamily="18" charset="0"/>
                <a:sym typeface="Symbol" pitchFamily="18" charset="2"/>
              </a:rPr>
              <a:t></a:t>
            </a:r>
            <a:r>
              <a:rPr lang="en-GB">
                <a:cs typeface="Times New Roman" pitchFamily="18" charset="0"/>
              </a:rPr>
              <a:t> Ta </a:t>
            </a:r>
            <a:r>
              <a:rPr lang="en-GB">
                <a:cs typeface="Times New Roman" pitchFamily="18" charset="0"/>
                <a:sym typeface="Symbol" pitchFamily="18" charset="2"/>
              </a:rPr>
              <a:t></a:t>
            </a:r>
            <a:r>
              <a:rPr lang="en-GB">
                <a:cs typeface="Times New Roman" pitchFamily="18" charset="0"/>
              </a:rPr>
              <a:t> +40°C</a:t>
            </a:r>
          </a:p>
        </p:txBody>
      </p:sp>
      <p:graphicFrame>
        <p:nvGraphicFramePr>
          <p:cNvPr id="34052" name="Group 260"/>
          <p:cNvGraphicFramePr>
            <a:graphicFrameLocks noGrp="1"/>
          </p:cNvGraphicFramePr>
          <p:nvPr>
            <p:extLst>
              <p:ext uri="{D42A27DB-BD31-4B8C-83A1-F6EECF244321}">
                <p14:modId xmlns:p14="http://schemas.microsoft.com/office/powerpoint/2010/main" val="535358343"/>
              </p:ext>
            </p:extLst>
          </p:nvPr>
        </p:nvGraphicFramePr>
        <p:xfrm>
          <a:off x="1419225" y="3781139"/>
          <a:ext cx="9401173" cy="667132"/>
        </p:xfrm>
        <a:graphic>
          <a:graphicData uri="http://schemas.openxmlformats.org/drawingml/2006/table">
            <a:tbl>
              <a:tblPr/>
              <a:tblGrid>
                <a:gridCol w="846953">
                  <a:extLst>
                    <a:ext uri="{9D8B030D-6E8A-4147-A177-3AD203B41FA5}">
                      <a16:colId xmlns:a16="http://schemas.microsoft.com/office/drawing/2014/main" val="20000"/>
                    </a:ext>
                  </a:extLst>
                </a:gridCol>
                <a:gridCol w="846953">
                  <a:extLst>
                    <a:ext uri="{9D8B030D-6E8A-4147-A177-3AD203B41FA5}">
                      <a16:colId xmlns:a16="http://schemas.microsoft.com/office/drawing/2014/main" val="20001"/>
                    </a:ext>
                  </a:extLst>
                </a:gridCol>
                <a:gridCol w="1016343">
                  <a:extLst>
                    <a:ext uri="{9D8B030D-6E8A-4147-A177-3AD203B41FA5}">
                      <a16:colId xmlns:a16="http://schemas.microsoft.com/office/drawing/2014/main" val="20002"/>
                    </a:ext>
                  </a:extLst>
                </a:gridCol>
                <a:gridCol w="1185733">
                  <a:extLst>
                    <a:ext uri="{9D8B030D-6E8A-4147-A177-3AD203B41FA5}">
                      <a16:colId xmlns:a16="http://schemas.microsoft.com/office/drawing/2014/main" val="20003"/>
                    </a:ext>
                  </a:extLst>
                </a:gridCol>
                <a:gridCol w="1185733">
                  <a:extLst>
                    <a:ext uri="{9D8B030D-6E8A-4147-A177-3AD203B41FA5}">
                      <a16:colId xmlns:a16="http://schemas.microsoft.com/office/drawing/2014/main" val="20004"/>
                    </a:ext>
                  </a:extLst>
                </a:gridCol>
                <a:gridCol w="1355124">
                  <a:extLst>
                    <a:ext uri="{9D8B030D-6E8A-4147-A177-3AD203B41FA5}">
                      <a16:colId xmlns:a16="http://schemas.microsoft.com/office/drawing/2014/main" val="20005"/>
                    </a:ext>
                  </a:extLst>
                </a:gridCol>
                <a:gridCol w="1016343">
                  <a:extLst>
                    <a:ext uri="{9D8B030D-6E8A-4147-A177-3AD203B41FA5}">
                      <a16:colId xmlns:a16="http://schemas.microsoft.com/office/drawing/2014/main" val="20006"/>
                    </a:ext>
                  </a:extLst>
                </a:gridCol>
                <a:gridCol w="1947991">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Bobin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soket</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EEx nA</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II</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+40°C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0"/>
                  </a:ext>
                </a:extLst>
              </a:tr>
              <a:tr h="328994">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IP 65</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T130°C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+40°C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1"/>
                  </a:ext>
                </a:extLst>
              </a:tr>
            </a:tbl>
          </a:graphicData>
        </a:graphic>
      </p:graphicFrame>
      <p:graphicFrame>
        <p:nvGraphicFramePr>
          <p:cNvPr id="33945" name="Group 153"/>
          <p:cNvGraphicFramePr>
            <a:graphicFrameLocks noGrp="1"/>
          </p:cNvGraphicFramePr>
          <p:nvPr>
            <p:extLst>
              <p:ext uri="{D42A27DB-BD31-4B8C-83A1-F6EECF244321}">
                <p14:modId xmlns:p14="http://schemas.microsoft.com/office/powerpoint/2010/main" val="3568210246"/>
              </p:ext>
            </p:extLst>
          </p:nvPr>
        </p:nvGraphicFramePr>
        <p:xfrm>
          <a:off x="1419225" y="4603623"/>
          <a:ext cx="9401173" cy="667132"/>
        </p:xfrm>
        <a:graphic>
          <a:graphicData uri="http://schemas.openxmlformats.org/drawingml/2006/table">
            <a:tbl>
              <a:tblPr/>
              <a:tblGrid>
                <a:gridCol w="846953">
                  <a:extLst>
                    <a:ext uri="{9D8B030D-6E8A-4147-A177-3AD203B41FA5}">
                      <a16:colId xmlns:a16="http://schemas.microsoft.com/office/drawing/2014/main" val="20000"/>
                    </a:ext>
                  </a:extLst>
                </a:gridCol>
                <a:gridCol w="846953">
                  <a:extLst>
                    <a:ext uri="{9D8B030D-6E8A-4147-A177-3AD203B41FA5}">
                      <a16:colId xmlns:a16="http://schemas.microsoft.com/office/drawing/2014/main" val="20001"/>
                    </a:ext>
                  </a:extLst>
                </a:gridCol>
                <a:gridCol w="1016343">
                  <a:extLst>
                    <a:ext uri="{9D8B030D-6E8A-4147-A177-3AD203B41FA5}">
                      <a16:colId xmlns:a16="http://schemas.microsoft.com/office/drawing/2014/main" val="20002"/>
                    </a:ext>
                  </a:extLst>
                </a:gridCol>
                <a:gridCol w="1185733">
                  <a:extLst>
                    <a:ext uri="{9D8B030D-6E8A-4147-A177-3AD203B41FA5}">
                      <a16:colId xmlns:a16="http://schemas.microsoft.com/office/drawing/2014/main" val="20003"/>
                    </a:ext>
                  </a:extLst>
                </a:gridCol>
                <a:gridCol w="1185733">
                  <a:extLst>
                    <a:ext uri="{9D8B030D-6E8A-4147-A177-3AD203B41FA5}">
                      <a16:colId xmlns:a16="http://schemas.microsoft.com/office/drawing/2014/main" val="20004"/>
                    </a:ext>
                  </a:extLst>
                </a:gridCol>
                <a:gridCol w="1355124">
                  <a:extLst>
                    <a:ext uri="{9D8B030D-6E8A-4147-A177-3AD203B41FA5}">
                      <a16:colId xmlns:a16="http://schemas.microsoft.com/office/drawing/2014/main" val="20005"/>
                    </a:ext>
                  </a:extLst>
                </a:gridCol>
                <a:gridCol w="1016343">
                  <a:extLst>
                    <a:ext uri="{9D8B030D-6E8A-4147-A177-3AD203B41FA5}">
                      <a16:colId xmlns:a16="http://schemas.microsoft.com/office/drawing/2014/main" val="20006"/>
                    </a:ext>
                  </a:extLst>
                </a:gridCol>
                <a:gridCol w="1947991">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Switch</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3G</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EEx nA </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II</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T4</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-25°C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 Ta </a:t>
                      </a:r>
                      <a:r>
                        <a:rPr kumimoji="0" lang="en-GB" sz="1600" b="0" i="0" u="none" strike="noStrike" cap="none" normalizeH="0" baseline="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a:ln>
                            <a:noFill/>
                          </a:ln>
                          <a:solidFill>
                            <a:schemeClr val="tx1"/>
                          </a:solidFill>
                          <a:effectLst/>
                          <a:latin typeface="MetaPlusLF" pitchFamily="2" charset="0"/>
                          <a:cs typeface="Times New Roman" pitchFamily="18" charset="0"/>
                        </a:rPr>
                        <a:t>+55°C</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0"/>
                  </a:ext>
                </a:extLst>
              </a:tr>
              <a:tr h="328994">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II</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3D</a:t>
                      </a: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IP65</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cs typeface="Times New Roman" pitchFamily="18" charset="0"/>
                        </a:rPr>
                        <a:t>T110°C</a:t>
                      </a: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-20°C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 Ta </a:t>
                      </a:r>
                      <a:r>
                        <a:rPr kumimoji="0" lang="en-GB" sz="1600" b="0" i="0" u="none" strike="noStrike" cap="none" normalizeH="0" baseline="0" dirty="0">
                          <a:ln>
                            <a:noFill/>
                          </a:ln>
                          <a:solidFill>
                            <a:schemeClr val="tx1"/>
                          </a:solidFill>
                          <a:effectLst/>
                          <a:latin typeface="MetaPlusLF" pitchFamily="2" charset="0"/>
                          <a:cs typeface="Times New Roman" pitchFamily="18" charset="0"/>
                          <a:sym typeface="Symbol" pitchFamily="18" charset="2"/>
                        </a:rPr>
                        <a:t></a:t>
                      </a:r>
                      <a:r>
                        <a:rPr kumimoji="0" lang="en-GB" sz="1600" b="0" i="0" u="none" strike="noStrike" cap="none" normalizeH="0" baseline="0" dirty="0">
                          <a:ln>
                            <a:noFill/>
                          </a:ln>
                          <a:solidFill>
                            <a:schemeClr val="tx1"/>
                          </a:solidFill>
                          <a:effectLst/>
                          <a:latin typeface="MetaPlusLF" pitchFamily="2" charset="0"/>
                          <a:cs typeface="Times New Roman" pitchFamily="18" charset="0"/>
                        </a:rPr>
                        <a:t>+60°C</a:t>
                      </a: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DDEB"/>
                    </a:solidFill>
                  </a:tcPr>
                </a:tc>
                <a:extLst>
                  <a:ext uri="{0D108BD9-81ED-4DB2-BD59-A6C34878D82A}">
                    <a16:rowId xmlns:a16="http://schemas.microsoft.com/office/drawing/2014/main" val="10001"/>
                  </a:ext>
                </a:extLst>
              </a:tr>
            </a:tbl>
          </a:graphicData>
        </a:graphic>
      </p:graphicFrame>
      <p:sp>
        <p:nvSpPr>
          <p:cNvPr id="12456" name="Text Box 183"/>
          <p:cNvSpPr txBox="1">
            <a:spLocks noChangeArrowheads="1"/>
          </p:cNvSpPr>
          <p:nvPr/>
        </p:nvSpPr>
        <p:spPr bwMode="auto">
          <a:xfrm>
            <a:off x="7963805" y="3781137"/>
            <a:ext cx="479724" cy="369332"/>
          </a:xfrm>
          <a:prstGeom prst="rect">
            <a:avLst/>
          </a:prstGeom>
          <a:noFill/>
          <a:ln w="9525">
            <a:noFill/>
            <a:miter lim="800000"/>
            <a:headEnd/>
            <a:tailEnd/>
          </a:ln>
        </p:spPr>
        <p:txBody>
          <a:bodyPr wrap="square">
            <a:spAutoFit/>
          </a:bodyPr>
          <a:lstStyle/>
          <a:p>
            <a:pPr algn="ctr"/>
            <a:r>
              <a:rPr lang="en-GB"/>
              <a:t>T4</a:t>
            </a:r>
          </a:p>
        </p:txBody>
      </p:sp>
      <p:grpSp>
        <p:nvGrpSpPr>
          <p:cNvPr id="2" name="Group 184"/>
          <p:cNvGrpSpPr>
            <a:grpSpLocks/>
          </p:cNvGrpSpPr>
          <p:nvPr/>
        </p:nvGrpSpPr>
        <p:grpSpPr bwMode="auto">
          <a:xfrm>
            <a:off x="3416297" y="2492138"/>
            <a:ext cx="356425" cy="3649771"/>
            <a:chOff x="1382" y="1545"/>
            <a:chExt cx="202" cy="2343"/>
          </a:xfrm>
        </p:grpSpPr>
        <p:sp>
          <p:nvSpPr>
            <p:cNvPr id="12505" name="Oval 185"/>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2506" name="Oval 186"/>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2507" name="Line 187"/>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2508" name="Line 188"/>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2509" name="Oval 189"/>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2510" name="Oval 190"/>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2511" name="Line 191"/>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2512" name="Line 192"/>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2513" name="Oval 193"/>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3" name="Group 194"/>
          <p:cNvGrpSpPr>
            <a:grpSpLocks/>
          </p:cNvGrpSpPr>
          <p:nvPr/>
        </p:nvGrpSpPr>
        <p:grpSpPr bwMode="auto">
          <a:xfrm>
            <a:off x="4563652" y="2521945"/>
            <a:ext cx="356425" cy="3649771"/>
            <a:chOff x="1382" y="1545"/>
            <a:chExt cx="202" cy="2343"/>
          </a:xfrm>
        </p:grpSpPr>
        <p:sp>
          <p:nvSpPr>
            <p:cNvPr id="12496" name="Oval 195"/>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2497" name="Oval 196"/>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2498" name="Line 197"/>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2499" name="Line 198"/>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2500" name="Oval 199"/>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2501" name="Oval 200"/>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2502" name="Line 201"/>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2503" name="Line 202"/>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2504" name="Oval 203"/>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4" name="Group 204"/>
          <p:cNvGrpSpPr>
            <a:grpSpLocks/>
          </p:cNvGrpSpPr>
          <p:nvPr/>
        </p:nvGrpSpPr>
        <p:grpSpPr bwMode="auto">
          <a:xfrm>
            <a:off x="6967364" y="2492138"/>
            <a:ext cx="356425" cy="3649772"/>
            <a:chOff x="1382" y="1545"/>
            <a:chExt cx="202" cy="2343"/>
          </a:xfrm>
        </p:grpSpPr>
        <p:sp>
          <p:nvSpPr>
            <p:cNvPr id="12487" name="Oval 205"/>
            <p:cNvSpPr>
              <a:spLocks noChangeArrowheads="1"/>
            </p:cNvSpPr>
            <p:nvPr/>
          </p:nvSpPr>
          <p:spPr bwMode="auto">
            <a:xfrm>
              <a:off x="1382" y="1545"/>
              <a:ext cx="192" cy="192"/>
            </a:xfrm>
            <a:prstGeom prst="ellipse">
              <a:avLst/>
            </a:prstGeom>
            <a:noFill/>
            <a:ln w="28575">
              <a:solidFill>
                <a:srgbClr val="FF0000"/>
              </a:solidFill>
              <a:round/>
              <a:headEnd/>
              <a:tailEnd/>
            </a:ln>
          </p:spPr>
          <p:txBody>
            <a:bodyPr wrap="none" anchor="ctr"/>
            <a:lstStyle/>
            <a:p>
              <a:endParaRPr lang="en-GB"/>
            </a:p>
          </p:txBody>
        </p:sp>
        <p:sp>
          <p:nvSpPr>
            <p:cNvPr id="12488" name="Oval 206"/>
            <p:cNvSpPr>
              <a:spLocks noChangeArrowheads="1"/>
            </p:cNvSpPr>
            <p:nvPr/>
          </p:nvSpPr>
          <p:spPr bwMode="auto">
            <a:xfrm>
              <a:off x="1382" y="2073"/>
              <a:ext cx="192" cy="192"/>
            </a:xfrm>
            <a:prstGeom prst="ellipse">
              <a:avLst/>
            </a:prstGeom>
            <a:noFill/>
            <a:ln w="28575">
              <a:solidFill>
                <a:srgbClr val="FF0000"/>
              </a:solidFill>
              <a:round/>
              <a:headEnd/>
              <a:tailEnd/>
            </a:ln>
          </p:spPr>
          <p:txBody>
            <a:bodyPr wrap="none" anchor="ctr"/>
            <a:lstStyle/>
            <a:p>
              <a:endParaRPr lang="en-GB"/>
            </a:p>
          </p:txBody>
        </p:sp>
        <p:sp>
          <p:nvSpPr>
            <p:cNvPr id="12489" name="Line 207"/>
            <p:cNvSpPr>
              <a:spLocks noChangeShapeType="1"/>
            </p:cNvSpPr>
            <p:nvPr/>
          </p:nvSpPr>
          <p:spPr bwMode="auto">
            <a:xfrm>
              <a:off x="1478" y="1739"/>
              <a:ext cx="0" cy="336"/>
            </a:xfrm>
            <a:prstGeom prst="line">
              <a:avLst/>
            </a:prstGeom>
            <a:noFill/>
            <a:ln w="28575">
              <a:solidFill>
                <a:srgbClr val="FF0000"/>
              </a:solidFill>
              <a:round/>
              <a:headEnd/>
              <a:tailEnd/>
            </a:ln>
          </p:spPr>
          <p:txBody>
            <a:bodyPr wrap="none" anchor="ctr"/>
            <a:lstStyle/>
            <a:p>
              <a:endParaRPr lang="de-DE"/>
            </a:p>
          </p:txBody>
        </p:sp>
        <p:sp>
          <p:nvSpPr>
            <p:cNvPr id="12490" name="Line 208"/>
            <p:cNvSpPr>
              <a:spLocks noChangeShapeType="1"/>
            </p:cNvSpPr>
            <p:nvPr/>
          </p:nvSpPr>
          <p:spPr bwMode="auto">
            <a:xfrm>
              <a:off x="1488" y="3336"/>
              <a:ext cx="0" cy="363"/>
            </a:xfrm>
            <a:prstGeom prst="line">
              <a:avLst/>
            </a:prstGeom>
            <a:noFill/>
            <a:ln w="28575">
              <a:solidFill>
                <a:srgbClr val="FF0000"/>
              </a:solidFill>
              <a:round/>
              <a:headEnd/>
              <a:tailEnd type="triangle" w="med" len="med"/>
            </a:ln>
          </p:spPr>
          <p:txBody>
            <a:bodyPr wrap="none" anchor="ctr"/>
            <a:lstStyle/>
            <a:p>
              <a:endParaRPr lang="de-DE"/>
            </a:p>
          </p:txBody>
        </p:sp>
        <p:sp>
          <p:nvSpPr>
            <p:cNvPr id="12491" name="Oval 209"/>
            <p:cNvSpPr>
              <a:spLocks noChangeArrowheads="1"/>
            </p:cNvSpPr>
            <p:nvPr/>
          </p:nvSpPr>
          <p:spPr bwMode="auto">
            <a:xfrm>
              <a:off x="1387" y="2596"/>
              <a:ext cx="192" cy="192"/>
            </a:xfrm>
            <a:prstGeom prst="ellipse">
              <a:avLst/>
            </a:prstGeom>
            <a:noFill/>
            <a:ln w="28575">
              <a:solidFill>
                <a:srgbClr val="FF0000"/>
              </a:solidFill>
              <a:round/>
              <a:headEnd/>
              <a:tailEnd/>
            </a:ln>
          </p:spPr>
          <p:txBody>
            <a:bodyPr wrap="none" anchor="ctr"/>
            <a:lstStyle/>
            <a:p>
              <a:endParaRPr lang="en-GB"/>
            </a:p>
          </p:txBody>
        </p:sp>
        <p:sp>
          <p:nvSpPr>
            <p:cNvPr id="12492" name="Oval 210"/>
            <p:cNvSpPr>
              <a:spLocks noChangeArrowheads="1"/>
            </p:cNvSpPr>
            <p:nvPr/>
          </p:nvSpPr>
          <p:spPr bwMode="auto">
            <a:xfrm>
              <a:off x="1392" y="3129"/>
              <a:ext cx="192" cy="192"/>
            </a:xfrm>
            <a:prstGeom prst="ellipse">
              <a:avLst/>
            </a:prstGeom>
            <a:noFill/>
            <a:ln w="28575">
              <a:solidFill>
                <a:srgbClr val="FF0000"/>
              </a:solidFill>
              <a:round/>
              <a:headEnd/>
              <a:tailEnd/>
            </a:ln>
          </p:spPr>
          <p:txBody>
            <a:bodyPr wrap="none" anchor="ctr"/>
            <a:lstStyle/>
            <a:p>
              <a:endParaRPr lang="en-GB"/>
            </a:p>
          </p:txBody>
        </p:sp>
        <p:sp>
          <p:nvSpPr>
            <p:cNvPr id="12493" name="Line 211"/>
            <p:cNvSpPr>
              <a:spLocks noChangeShapeType="1"/>
            </p:cNvSpPr>
            <p:nvPr/>
          </p:nvSpPr>
          <p:spPr bwMode="auto">
            <a:xfrm>
              <a:off x="1482" y="2262"/>
              <a:ext cx="0" cy="336"/>
            </a:xfrm>
            <a:prstGeom prst="line">
              <a:avLst/>
            </a:prstGeom>
            <a:noFill/>
            <a:ln w="28575">
              <a:solidFill>
                <a:srgbClr val="FF0000"/>
              </a:solidFill>
              <a:round/>
              <a:headEnd/>
              <a:tailEnd/>
            </a:ln>
          </p:spPr>
          <p:txBody>
            <a:bodyPr wrap="none" anchor="ctr"/>
            <a:lstStyle/>
            <a:p>
              <a:endParaRPr lang="de-DE"/>
            </a:p>
          </p:txBody>
        </p:sp>
        <p:sp>
          <p:nvSpPr>
            <p:cNvPr id="12494" name="Line 212"/>
            <p:cNvSpPr>
              <a:spLocks noChangeShapeType="1"/>
            </p:cNvSpPr>
            <p:nvPr/>
          </p:nvSpPr>
          <p:spPr bwMode="auto">
            <a:xfrm>
              <a:off x="1488" y="2784"/>
              <a:ext cx="0" cy="336"/>
            </a:xfrm>
            <a:prstGeom prst="line">
              <a:avLst/>
            </a:prstGeom>
            <a:noFill/>
            <a:ln w="28575">
              <a:solidFill>
                <a:srgbClr val="FF0000"/>
              </a:solidFill>
              <a:round/>
              <a:headEnd/>
              <a:tailEnd/>
            </a:ln>
          </p:spPr>
          <p:txBody>
            <a:bodyPr wrap="none" anchor="ctr"/>
            <a:lstStyle/>
            <a:p>
              <a:endParaRPr lang="de-DE"/>
            </a:p>
          </p:txBody>
        </p:sp>
        <p:sp>
          <p:nvSpPr>
            <p:cNvPr id="12495" name="Oval 213"/>
            <p:cNvSpPr>
              <a:spLocks noChangeArrowheads="1"/>
            </p:cNvSpPr>
            <p:nvPr/>
          </p:nvSpPr>
          <p:spPr bwMode="auto">
            <a:xfrm>
              <a:off x="1392" y="3696"/>
              <a:ext cx="192" cy="192"/>
            </a:xfrm>
            <a:prstGeom prst="ellipse">
              <a:avLst/>
            </a:prstGeom>
            <a:noFill/>
            <a:ln w="28575">
              <a:solidFill>
                <a:srgbClr val="FF0000"/>
              </a:solidFill>
              <a:round/>
              <a:headEnd/>
              <a:tailEnd/>
            </a:ln>
          </p:spPr>
          <p:txBody>
            <a:bodyPr wrap="none" anchor="ctr"/>
            <a:lstStyle/>
            <a:p>
              <a:endParaRPr lang="en-GB"/>
            </a:p>
          </p:txBody>
        </p:sp>
      </p:grpSp>
      <p:grpSp>
        <p:nvGrpSpPr>
          <p:cNvPr id="5" name="Group 224"/>
          <p:cNvGrpSpPr>
            <a:grpSpLocks/>
          </p:cNvGrpSpPr>
          <p:nvPr/>
        </p:nvGrpSpPr>
        <p:grpSpPr bwMode="auto">
          <a:xfrm>
            <a:off x="8836175" y="2473976"/>
            <a:ext cx="1873883" cy="3691830"/>
            <a:chOff x="4482" y="1536"/>
            <a:chExt cx="1062" cy="2370"/>
          </a:xfrm>
        </p:grpSpPr>
        <p:sp>
          <p:nvSpPr>
            <p:cNvPr id="12478" name="Rectangle 225"/>
            <p:cNvSpPr>
              <a:spLocks noChangeArrowheads="1"/>
            </p:cNvSpPr>
            <p:nvPr/>
          </p:nvSpPr>
          <p:spPr bwMode="auto">
            <a:xfrm>
              <a:off x="4482" y="1536"/>
              <a:ext cx="1056" cy="210"/>
            </a:xfrm>
            <a:prstGeom prst="rect">
              <a:avLst/>
            </a:prstGeom>
            <a:noFill/>
            <a:ln w="28575">
              <a:solidFill>
                <a:srgbClr val="FF0000"/>
              </a:solidFill>
              <a:miter lim="800000"/>
              <a:headEnd/>
              <a:tailEnd/>
            </a:ln>
          </p:spPr>
          <p:txBody>
            <a:bodyPr wrap="none" anchor="ctr"/>
            <a:lstStyle/>
            <a:p>
              <a:endParaRPr lang="en-GB"/>
            </a:p>
          </p:txBody>
        </p:sp>
        <p:sp>
          <p:nvSpPr>
            <p:cNvPr id="12479" name="Rectangle 226"/>
            <p:cNvSpPr>
              <a:spLocks noChangeArrowheads="1"/>
            </p:cNvSpPr>
            <p:nvPr/>
          </p:nvSpPr>
          <p:spPr bwMode="auto">
            <a:xfrm>
              <a:off x="4482" y="2064"/>
              <a:ext cx="1056" cy="210"/>
            </a:xfrm>
            <a:prstGeom prst="rect">
              <a:avLst/>
            </a:prstGeom>
            <a:noFill/>
            <a:ln w="28575">
              <a:solidFill>
                <a:srgbClr val="FF0000"/>
              </a:solidFill>
              <a:miter lim="800000"/>
              <a:headEnd/>
              <a:tailEnd/>
            </a:ln>
          </p:spPr>
          <p:txBody>
            <a:bodyPr wrap="none" anchor="ctr"/>
            <a:lstStyle/>
            <a:p>
              <a:endParaRPr lang="en-GB"/>
            </a:p>
          </p:txBody>
        </p:sp>
        <p:sp>
          <p:nvSpPr>
            <p:cNvPr id="12480" name="Line 227"/>
            <p:cNvSpPr>
              <a:spLocks noChangeShapeType="1"/>
            </p:cNvSpPr>
            <p:nvPr/>
          </p:nvSpPr>
          <p:spPr bwMode="auto">
            <a:xfrm>
              <a:off x="5010" y="1752"/>
              <a:ext cx="0" cy="306"/>
            </a:xfrm>
            <a:prstGeom prst="line">
              <a:avLst/>
            </a:prstGeom>
            <a:noFill/>
            <a:ln w="28575">
              <a:solidFill>
                <a:srgbClr val="FF0000"/>
              </a:solidFill>
              <a:round/>
              <a:headEnd/>
              <a:tailEnd/>
            </a:ln>
          </p:spPr>
          <p:txBody>
            <a:bodyPr wrap="none" anchor="ctr"/>
            <a:lstStyle/>
            <a:p>
              <a:endParaRPr lang="de-DE"/>
            </a:p>
          </p:txBody>
        </p:sp>
        <p:sp>
          <p:nvSpPr>
            <p:cNvPr id="12481" name="Rectangle 228"/>
            <p:cNvSpPr>
              <a:spLocks noChangeArrowheads="1"/>
            </p:cNvSpPr>
            <p:nvPr/>
          </p:nvSpPr>
          <p:spPr bwMode="auto">
            <a:xfrm>
              <a:off x="4488" y="2592"/>
              <a:ext cx="1056" cy="210"/>
            </a:xfrm>
            <a:prstGeom prst="rect">
              <a:avLst/>
            </a:prstGeom>
            <a:noFill/>
            <a:ln w="28575">
              <a:solidFill>
                <a:srgbClr val="FF0000"/>
              </a:solidFill>
              <a:miter lim="800000"/>
              <a:headEnd/>
              <a:tailEnd/>
            </a:ln>
          </p:spPr>
          <p:txBody>
            <a:bodyPr wrap="none" anchor="ctr"/>
            <a:lstStyle/>
            <a:p>
              <a:endParaRPr lang="en-GB"/>
            </a:p>
          </p:txBody>
        </p:sp>
        <p:sp>
          <p:nvSpPr>
            <p:cNvPr id="12482" name="Rectangle 229"/>
            <p:cNvSpPr>
              <a:spLocks noChangeArrowheads="1"/>
            </p:cNvSpPr>
            <p:nvPr/>
          </p:nvSpPr>
          <p:spPr bwMode="auto">
            <a:xfrm>
              <a:off x="4482" y="3120"/>
              <a:ext cx="1056" cy="210"/>
            </a:xfrm>
            <a:prstGeom prst="rect">
              <a:avLst/>
            </a:prstGeom>
            <a:noFill/>
            <a:ln w="28575">
              <a:solidFill>
                <a:srgbClr val="FF0000"/>
              </a:solidFill>
              <a:miter lim="800000"/>
              <a:headEnd/>
              <a:tailEnd/>
            </a:ln>
          </p:spPr>
          <p:txBody>
            <a:bodyPr wrap="none" anchor="ctr"/>
            <a:lstStyle/>
            <a:p>
              <a:endParaRPr lang="en-GB"/>
            </a:p>
          </p:txBody>
        </p:sp>
        <p:sp>
          <p:nvSpPr>
            <p:cNvPr id="12483" name="Rectangle 230"/>
            <p:cNvSpPr>
              <a:spLocks noChangeArrowheads="1"/>
            </p:cNvSpPr>
            <p:nvPr/>
          </p:nvSpPr>
          <p:spPr bwMode="auto">
            <a:xfrm>
              <a:off x="4488" y="3696"/>
              <a:ext cx="1056" cy="210"/>
            </a:xfrm>
            <a:prstGeom prst="rect">
              <a:avLst/>
            </a:prstGeom>
            <a:noFill/>
            <a:ln w="28575">
              <a:solidFill>
                <a:srgbClr val="FF0000"/>
              </a:solidFill>
              <a:miter lim="800000"/>
              <a:headEnd/>
              <a:tailEnd/>
            </a:ln>
          </p:spPr>
          <p:txBody>
            <a:bodyPr wrap="none" anchor="ctr"/>
            <a:lstStyle/>
            <a:p>
              <a:endParaRPr lang="en-GB"/>
            </a:p>
          </p:txBody>
        </p:sp>
        <p:sp>
          <p:nvSpPr>
            <p:cNvPr id="12484" name="Line 231"/>
            <p:cNvSpPr>
              <a:spLocks noChangeShapeType="1"/>
            </p:cNvSpPr>
            <p:nvPr/>
          </p:nvSpPr>
          <p:spPr bwMode="auto">
            <a:xfrm>
              <a:off x="5004" y="2280"/>
              <a:ext cx="0" cy="306"/>
            </a:xfrm>
            <a:prstGeom prst="line">
              <a:avLst/>
            </a:prstGeom>
            <a:noFill/>
            <a:ln w="28575">
              <a:solidFill>
                <a:srgbClr val="FF0000"/>
              </a:solidFill>
              <a:round/>
              <a:headEnd/>
              <a:tailEnd/>
            </a:ln>
          </p:spPr>
          <p:txBody>
            <a:bodyPr wrap="none" anchor="ctr"/>
            <a:lstStyle/>
            <a:p>
              <a:endParaRPr lang="de-DE"/>
            </a:p>
          </p:txBody>
        </p:sp>
        <p:sp>
          <p:nvSpPr>
            <p:cNvPr id="12485" name="Line 232"/>
            <p:cNvSpPr>
              <a:spLocks noChangeShapeType="1"/>
            </p:cNvSpPr>
            <p:nvPr/>
          </p:nvSpPr>
          <p:spPr bwMode="auto">
            <a:xfrm>
              <a:off x="5001" y="2805"/>
              <a:ext cx="0" cy="306"/>
            </a:xfrm>
            <a:prstGeom prst="line">
              <a:avLst/>
            </a:prstGeom>
            <a:noFill/>
            <a:ln w="28575">
              <a:solidFill>
                <a:srgbClr val="FF0000"/>
              </a:solidFill>
              <a:round/>
              <a:headEnd/>
              <a:tailEnd/>
            </a:ln>
          </p:spPr>
          <p:txBody>
            <a:bodyPr wrap="none" anchor="ctr"/>
            <a:lstStyle/>
            <a:p>
              <a:endParaRPr lang="de-DE"/>
            </a:p>
          </p:txBody>
        </p:sp>
        <p:sp>
          <p:nvSpPr>
            <p:cNvPr id="12486" name="Line 233"/>
            <p:cNvSpPr>
              <a:spLocks noChangeShapeType="1"/>
            </p:cNvSpPr>
            <p:nvPr/>
          </p:nvSpPr>
          <p:spPr bwMode="auto">
            <a:xfrm>
              <a:off x="5004" y="3327"/>
              <a:ext cx="0" cy="367"/>
            </a:xfrm>
            <a:prstGeom prst="line">
              <a:avLst/>
            </a:prstGeom>
            <a:noFill/>
            <a:ln w="28575">
              <a:solidFill>
                <a:srgbClr val="FF0000"/>
              </a:solidFill>
              <a:round/>
              <a:headEnd/>
              <a:tailEnd type="triangle" w="med" len="med"/>
            </a:ln>
          </p:spPr>
          <p:txBody>
            <a:bodyPr wrap="none" anchor="ctr"/>
            <a:lstStyle/>
            <a:p>
              <a:endParaRPr lang="de-DE"/>
            </a:p>
          </p:txBody>
        </p:sp>
      </p:grpSp>
      <p:sp>
        <p:nvSpPr>
          <p:cNvPr id="34028" name="Text Box 236"/>
          <p:cNvSpPr txBox="1">
            <a:spLocks noChangeArrowheads="1"/>
          </p:cNvSpPr>
          <p:nvPr/>
        </p:nvSpPr>
        <p:spPr bwMode="auto">
          <a:xfrm>
            <a:off x="3444767" y="5760867"/>
            <a:ext cx="352694" cy="369332"/>
          </a:xfrm>
          <a:prstGeom prst="rect">
            <a:avLst/>
          </a:prstGeom>
          <a:noFill/>
          <a:ln w="9525">
            <a:noFill/>
            <a:miter lim="800000"/>
            <a:headEnd/>
            <a:tailEnd/>
          </a:ln>
        </p:spPr>
        <p:txBody>
          <a:bodyPr wrap="square">
            <a:spAutoFit/>
          </a:bodyPr>
          <a:lstStyle/>
          <a:p>
            <a:pPr algn="ctr"/>
            <a:r>
              <a:rPr lang="en-GB"/>
              <a:t>II</a:t>
            </a:r>
          </a:p>
        </p:txBody>
      </p:sp>
      <p:sp>
        <p:nvSpPr>
          <p:cNvPr id="34029" name="Text Box 237"/>
          <p:cNvSpPr txBox="1">
            <a:spLocks noChangeArrowheads="1"/>
          </p:cNvSpPr>
          <p:nvPr/>
        </p:nvSpPr>
        <p:spPr bwMode="auto">
          <a:xfrm>
            <a:off x="4493575" y="5834236"/>
            <a:ext cx="514224" cy="369332"/>
          </a:xfrm>
          <a:prstGeom prst="rect">
            <a:avLst/>
          </a:prstGeom>
          <a:noFill/>
          <a:ln w="9525">
            <a:noFill/>
            <a:miter lim="800000"/>
            <a:headEnd/>
            <a:tailEnd/>
          </a:ln>
        </p:spPr>
        <p:txBody>
          <a:bodyPr wrap="square">
            <a:spAutoFit/>
          </a:bodyPr>
          <a:lstStyle/>
          <a:p>
            <a:pPr algn="ctr"/>
            <a:r>
              <a:rPr lang="en-GB"/>
              <a:t>3D</a:t>
            </a:r>
          </a:p>
        </p:txBody>
      </p:sp>
      <p:grpSp>
        <p:nvGrpSpPr>
          <p:cNvPr id="6" name="Group 238"/>
          <p:cNvGrpSpPr>
            <a:grpSpLocks/>
          </p:cNvGrpSpPr>
          <p:nvPr/>
        </p:nvGrpSpPr>
        <p:grpSpPr bwMode="auto">
          <a:xfrm>
            <a:off x="5432125" y="5845140"/>
            <a:ext cx="1191028" cy="327124"/>
            <a:chOff x="2448" y="2973"/>
            <a:chExt cx="675" cy="210"/>
          </a:xfrm>
        </p:grpSpPr>
        <p:sp>
          <p:nvSpPr>
            <p:cNvPr id="12476" name="Line 239"/>
            <p:cNvSpPr>
              <a:spLocks noChangeShapeType="1"/>
            </p:cNvSpPr>
            <p:nvPr/>
          </p:nvSpPr>
          <p:spPr bwMode="auto">
            <a:xfrm>
              <a:off x="2451" y="2973"/>
              <a:ext cx="672" cy="207"/>
            </a:xfrm>
            <a:prstGeom prst="line">
              <a:avLst/>
            </a:prstGeom>
            <a:noFill/>
            <a:ln w="28575">
              <a:solidFill>
                <a:srgbClr val="FF0000"/>
              </a:solidFill>
              <a:round/>
              <a:headEnd/>
              <a:tailEnd/>
            </a:ln>
          </p:spPr>
          <p:txBody>
            <a:bodyPr wrap="none" anchor="ctr"/>
            <a:lstStyle/>
            <a:p>
              <a:endParaRPr lang="de-DE"/>
            </a:p>
          </p:txBody>
        </p:sp>
        <p:sp>
          <p:nvSpPr>
            <p:cNvPr id="12477" name="Line 240"/>
            <p:cNvSpPr>
              <a:spLocks noChangeShapeType="1"/>
            </p:cNvSpPr>
            <p:nvPr/>
          </p:nvSpPr>
          <p:spPr bwMode="auto">
            <a:xfrm flipV="1">
              <a:off x="2448" y="2976"/>
              <a:ext cx="672" cy="207"/>
            </a:xfrm>
            <a:prstGeom prst="line">
              <a:avLst/>
            </a:prstGeom>
            <a:noFill/>
            <a:ln w="28575">
              <a:solidFill>
                <a:srgbClr val="FF0000"/>
              </a:solidFill>
              <a:round/>
              <a:headEnd/>
              <a:tailEnd/>
            </a:ln>
          </p:spPr>
          <p:txBody>
            <a:bodyPr wrap="none" anchor="ctr"/>
            <a:lstStyle/>
            <a:p>
              <a:endParaRPr lang="de-DE"/>
            </a:p>
          </p:txBody>
        </p:sp>
      </p:grpSp>
      <p:sp>
        <p:nvSpPr>
          <p:cNvPr id="34034" name="Text Box 242"/>
          <p:cNvSpPr txBox="1">
            <a:spLocks noChangeArrowheads="1"/>
          </p:cNvSpPr>
          <p:nvPr/>
        </p:nvSpPr>
        <p:spPr bwMode="auto">
          <a:xfrm>
            <a:off x="7726714" y="5799961"/>
            <a:ext cx="1002664" cy="369332"/>
          </a:xfrm>
          <a:prstGeom prst="rect">
            <a:avLst/>
          </a:prstGeom>
          <a:noFill/>
          <a:ln w="9525">
            <a:noFill/>
            <a:miter lim="800000"/>
            <a:headEnd/>
            <a:tailEnd/>
          </a:ln>
        </p:spPr>
        <p:txBody>
          <a:bodyPr wrap="square">
            <a:spAutoFit/>
          </a:bodyPr>
          <a:lstStyle/>
          <a:p>
            <a:pPr algn="ctr"/>
            <a:r>
              <a:rPr lang="en-GB"/>
              <a:t>T130°C</a:t>
            </a:r>
          </a:p>
        </p:txBody>
      </p:sp>
      <p:sp>
        <p:nvSpPr>
          <p:cNvPr id="34035" name="Text Box 243"/>
          <p:cNvSpPr txBox="1">
            <a:spLocks noChangeArrowheads="1"/>
          </p:cNvSpPr>
          <p:nvPr/>
        </p:nvSpPr>
        <p:spPr bwMode="auto">
          <a:xfrm>
            <a:off x="8734420" y="5798699"/>
            <a:ext cx="2087980" cy="369332"/>
          </a:xfrm>
          <a:prstGeom prst="rect">
            <a:avLst/>
          </a:prstGeom>
          <a:noFill/>
          <a:ln w="9525">
            <a:noFill/>
            <a:miter lim="800000"/>
            <a:headEnd/>
            <a:tailEnd/>
          </a:ln>
        </p:spPr>
        <p:txBody>
          <a:bodyPr wrap="square">
            <a:spAutoFit/>
          </a:bodyPr>
          <a:lstStyle/>
          <a:p>
            <a:pPr algn="ctr"/>
            <a:r>
              <a:rPr lang="en-GB">
                <a:cs typeface="Times New Roman" pitchFamily="18" charset="0"/>
              </a:rPr>
              <a:t>-5°C </a:t>
            </a:r>
            <a:r>
              <a:rPr lang="en-GB">
                <a:cs typeface="Times New Roman" pitchFamily="18" charset="0"/>
                <a:sym typeface="Symbol" pitchFamily="18" charset="2"/>
              </a:rPr>
              <a:t></a:t>
            </a:r>
            <a:r>
              <a:rPr lang="en-GB">
                <a:cs typeface="Times New Roman" pitchFamily="18" charset="0"/>
              </a:rPr>
              <a:t> Ta </a:t>
            </a:r>
            <a:r>
              <a:rPr lang="en-GB">
                <a:cs typeface="Times New Roman" pitchFamily="18" charset="0"/>
                <a:sym typeface="Symbol" pitchFamily="18" charset="2"/>
              </a:rPr>
              <a:t></a:t>
            </a:r>
            <a:r>
              <a:rPr lang="en-GB">
                <a:cs typeface="Times New Roman" pitchFamily="18" charset="0"/>
              </a:rPr>
              <a:t> +40°C</a:t>
            </a:r>
          </a:p>
        </p:txBody>
      </p:sp>
      <p:grpSp>
        <p:nvGrpSpPr>
          <p:cNvPr id="7" name="Group 255"/>
          <p:cNvGrpSpPr>
            <a:grpSpLocks/>
          </p:cNvGrpSpPr>
          <p:nvPr/>
        </p:nvGrpSpPr>
        <p:grpSpPr bwMode="auto">
          <a:xfrm>
            <a:off x="7882038" y="2504809"/>
            <a:ext cx="854011" cy="3607714"/>
            <a:chOff x="3936" y="1776"/>
            <a:chExt cx="484" cy="2316"/>
          </a:xfrm>
        </p:grpSpPr>
        <p:sp>
          <p:nvSpPr>
            <p:cNvPr id="12467" name="Rectangle 246"/>
            <p:cNvSpPr>
              <a:spLocks noChangeArrowheads="1"/>
            </p:cNvSpPr>
            <p:nvPr/>
          </p:nvSpPr>
          <p:spPr bwMode="auto">
            <a:xfrm>
              <a:off x="3936" y="2304"/>
              <a:ext cx="472" cy="156"/>
            </a:xfrm>
            <a:prstGeom prst="rect">
              <a:avLst/>
            </a:prstGeom>
            <a:noFill/>
            <a:ln w="28575">
              <a:solidFill>
                <a:srgbClr val="FF0000"/>
              </a:solidFill>
              <a:miter lim="800000"/>
              <a:headEnd/>
              <a:tailEnd/>
            </a:ln>
          </p:spPr>
          <p:txBody>
            <a:bodyPr wrap="none" anchor="ctr"/>
            <a:lstStyle/>
            <a:p>
              <a:pPr algn="ctr"/>
              <a:endParaRPr lang="en-GB" sz="1178"/>
            </a:p>
          </p:txBody>
        </p:sp>
        <p:sp>
          <p:nvSpPr>
            <p:cNvPr id="12468" name="Rectangle 247"/>
            <p:cNvSpPr>
              <a:spLocks noChangeArrowheads="1"/>
            </p:cNvSpPr>
            <p:nvPr/>
          </p:nvSpPr>
          <p:spPr bwMode="auto">
            <a:xfrm>
              <a:off x="3940" y="1776"/>
              <a:ext cx="472" cy="156"/>
            </a:xfrm>
            <a:prstGeom prst="rect">
              <a:avLst/>
            </a:prstGeom>
            <a:noFill/>
            <a:ln w="28575">
              <a:solidFill>
                <a:srgbClr val="FF0000"/>
              </a:solidFill>
              <a:miter lim="800000"/>
              <a:headEnd/>
              <a:tailEnd/>
            </a:ln>
          </p:spPr>
          <p:txBody>
            <a:bodyPr wrap="none" anchor="ctr"/>
            <a:lstStyle/>
            <a:p>
              <a:pPr algn="ctr"/>
              <a:endParaRPr lang="en-GB" sz="1178"/>
            </a:p>
          </p:txBody>
        </p:sp>
        <p:sp>
          <p:nvSpPr>
            <p:cNvPr id="12469" name="Rectangle 248"/>
            <p:cNvSpPr>
              <a:spLocks noChangeArrowheads="1"/>
            </p:cNvSpPr>
            <p:nvPr/>
          </p:nvSpPr>
          <p:spPr bwMode="auto">
            <a:xfrm>
              <a:off x="3948" y="2828"/>
              <a:ext cx="472" cy="156"/>
            </a:xfrm>
            <a:prstGeom prst="rect">
              <a:avLst/>
            </a:prstGeom>
            <a:noFill/>
            <a:ln w="28575">
              <a:solidFill>
                <a:srgbClr val="FF0000"/>
              </a:solidFill>
              <a:miter lim="800000"/>
              <a:headEnd/>
              <a:tailEnd/>
            </a:ln>
          </p:spPr>
          <p:txBody>
            <a:bodyPr wrap="none" anchor="ctr"/>
            <a:lstStyle/>
            <a:p>
              <a:pPr algn="ctr"/>
              <a:endParaRPr lang="en-GB" sz="1178"/>
            </a:p>
          </p:txBody>
        </p:sp>
        <p:sp>
          <p:nvSpPr>
            <p:cNvPr id="12470" name="Line 249"/>
            <p:cNvSpPr>
              <a:spLocks noChangeShapeType="1"/>
            </p:cNvSpPr>
            <p:nvPr/>
          </p:nvSpPr>
          <p:spPr bwMode="auto">
            <a:xfrm>
              <a:off x="4176" y="1934"/>
              <a:ext cx="0" cy="370"/>
            </a:xfrm>
            <a:prstGeom prst="line">
              <a:avLst/>
            </a:prstGeom>
            <a:noFill/>
            <a:ln w="28575">
              <a:solidFill>
                <a:srgbClr val="FF0000"/>
              </a:solidFill>
              <a:round/>
              <a:headEnd/>
              <a:tailEnd/>
            </a:ln>
          </p:spPr>
          <p:txBody>
            <a:bodyPr wrap="none" anchor="ctr"/>
            <a:lstStyle/>
            <a:p>
              <a:endParaRPr lang="de-DE"/>
            </a:p>
          </p:txBody>
        </p:sp>
        <p:sp>
          <p:nvSpPr>
            <p:cNvPr id="12471" name="Line 250"/>
            <p:cNvSpPr>
              <a:spLocks noChangeShapeType="1"/>
            </p:cNvSpPr>
            <p:nvPr/>
          </p:nvSpPr>
          <p:spPr bwMode="auto">
            <a:xfrm>
              <a:off x="4176" y="3523"/>
              <a:ext cx="2" cy="414"/>
            </a:xfrm>
            <a:prstGeom prst="line">
              <a:avLst/>
            </a:prstGeom>
            <a:noFill/>
            <a:ln w="28575">
              <a:solidFill>
                <a:srgbClr val="FF0000"/>
              </a:solidFill>
              <a:round/>
              <a:headEnd/>
              <a:tailEnd type="triangle" w="med" len="med"/>
            </a:ln>
          </p:spPr>
          <p:txBody>
            <a:bodyPr wrap="none" anchor="ctr"/>
            <a:lstStyle/>
            <a:p>
              <a:endParaRPr lang="de-DE"/>
            </a:p>
          </p:txBody>
        </p:sp>
        <p:sp>
          <p:nvSpPr>
            <p:cNvPr id="12472" name="Rectangle 251"/>
            <p:cNvSpPr>
              <a:spLocks noChangeArrowheads="1"/>
            </p:cNvSpPr>
            <p:nvPr/>
          </p:nvSpPr>
          <p:spPr bwMode="auto">
            <a:xfrm>
              <a:off x="3936" y="3360"/>
              <a:ext cx="472" cy="156"/>
            </a:xfrm>
            <a:prstGeom prst="rect">
              <a:avLst/>
            </a:prstGeom>
            <a:noFill/>
            <a:ln w="28575">
              <a:solidFill>
                <a:srgbClr val="FF0000"/>
              </a:solidFill>
              <a:miter lim="800000"/>
              <a:headEnd/>
              <a:tailEnd/>
            </a:ln>
          </p:spPr>
          <p:txBody>
            <a:bodyPr wrap="none" anchor="ctr"/>
            <a:lstStyle/>
            <a:p>
              <a:pPr algn="ctr"/>
              <a:endParaRPr lang="en-GB" sz="1178"/>
            </a:p>
          </p:txBody>
        </p:sp>
        <p:sp>
          <p:nvSpPr>
            <p:cNvPr id="12473" name="Rectangle 252"/>
            <p:cNvSpPr>
              <a:spLocks noChangeArrowheads="1"/>
            </p:cNvSpPr>
            <p:nvPr/>
          </p:nvSpPr>
          <p:spPr bwMode="auto">
            <a:xfrm>
              <a:off x="3936" y="3936"/>
              <a:ext cx="472" cy="156"/>
            </a:xfrm>
            <a:prstGeom prst="rect">
              <a:avLst/>
            </a:prstGeom>
            <a:noFill/>
            <a:ln w="28575">
              <a:solidFill>
                <a:srgbClr val="FF0000"/>
              </a:solidFill>
              <a:miter lim="800000"/>
              <a:headEnd/>
              <a:tailEnd/>
            </a:ln>
          </p:spPr>
          <p:txBody>
            <a:bodyPr wrap="none" anchor="ctr"/>
            <a:lstStyle/>
            <a:p>
              <a:pPr algn="ctr"/>
              <a:endParaRPr lang="en-GB" sz="1178"/>
            </a:p>
          </p:txBody>
        </p:sp>
        <p:sp>
          <p:nvSpPr>
            <p:cNvPr id="12474" name="Line 253"/>
            <p:cNvSpPr>
              <a:spLocks noChangeShapeType="1"/>
            </p:cNvSpPr>
            <p:nvPr/>
          </p:nvSpPr>
          <p:spPr bwMode="auto">
            <a:xfrm>
              <a:off x="4176" y="2467"/>
              <a:ext cx="0" cy="370"/>
            </a:xfrm>
            <a:prstGeom prst="line">
              <a:avLst/>
            </a:prstGeom>
            <a:noFill/>
            <a:ln w="28575">
              <a:solidFill>
                <a:srgbClr val="FF0000"/>
              </a:solidFill>
              <a:round/>
              <a:headEnd/>
              <a:tailEnd/>
            </a:ln>
          </p:spPr>
          <p:txBody>
            <a:bodyPr wrap="none" anchor="ctr"/>
            <a:lstStyle/>
            <a:p>
              <a:endParaRPr lang="de-DE"/>
            </a:p>
          </p:txBody>
        </p:sp>
        <p:sp>
          <p:nvSpPr>
            <p:cNvPr id="12475" name="Line 254"/>
            <p:cNvSpPr>
              <a:spLocks noChangeShapeType="1"/>
            </p:cNvSpPr>
            <p:nvPr/>
          </p:nvSpPr>
          <p:spPr bwMode="auto">
            <a:xfrm>
              <a:off x="4176" y="2981"/>
              <a:ext cx="0" cy="370"/>
            </a:xfrm>
            <a:prstGeom prst="line">
              <a:avLst/>
            </a:prstGeom>
            <a:noFill/>
            <a:ln w="28575">
              <a:solidFill>
                <a:srgbClr val="FF0000"/>
              </a:solidFill>
              <a:round/>
              <a:headEnd/>
              <a:tailEnd/>
            </a:ln>
          </p:spPr>
          <p:txBody>
            <a:bodyPr wrap="none" anchor="ctr"/>
            <a:lstStyle/>
            <a:p>
              <a:endParaRPr lang="de-DE"/>
            </a:p>
          </p:txBody>
        </p:sp>
      </p:grpSp>
      <p:sp>
        <p:nvSpPr>
          <p:cNvPr id="8" name="Slide Number Placeholder 7"/>
          <p:cNvSpPr>
            <a:spLocks noGrp="1"/>
          </p:cNvSpPr>
          <p:nvPr>
            <p:ph type="sldNum" sz="quarter" idx="10"/>
          </p:nvPr>
        </p:nvSpPr>
        <p:spPr>
          <a:xfrm>
            <a:off x="9060678" y="6361150"/>
            <a:ext cx="224279" cy="90000"/>
          </a:xfrm>
          <a:prstGeom prst="rect">
            <a:avLst/>
          </a:prstGeom>
        </p:spPr>
        <p:txBody>
          <a:bodyPr lIns="0" tIns="0" rIns="0" bIns="0" anchor="ctr" anchorCtr="0"/>
          <a:lstStyle>
            <a:defPPr>
              <a:defRPr lang="de-DE"/>
            </a:defPPr>
            <a:lvl1pPr marL="0" algn="r" defTabSz="914377" rtl="0" eaLnBrk="1" latinLnBrk="0" hangingPunct="1">
              <a:defRPr lang="de-DE" sz="7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1</a:t>
            </a:r>
            <a:endParaRPr lang="de-DE" dirty="0"/>
          </a:p>
        </p:txBody>
      </p:sp>
    </p:spTree>
    <p:extLst>
      <p:ext uri="{BB962C8B-B14F-4D97-AF65-F5344CB8AC3E}">
        <p14:creationId xmlns:p14="http://schemas.microsoft.com/office/powerpoint/2010/main" val="20895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4028"/>
                                        </p:tgtEl>
                                        <p:attrNameLst>
                                          <p:attrName>style.visibility</p:attrName>
                                        </p:attrNameLst>
                                      </p:cBhvr>
                                      <p:to>
                                        <p:strVal val="visible"/>
                                      </p:to>
                                    </p:set>
                                    <p:animEffect transition="in" filter="box(out)">
                                      <p:cBhvr>
                                        <p:cTn id="11" dur="500"/>
                                        <p:tgtEl>
                                          <p:spTgt spid="340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34029"/>
                                        </p:tgtEl>
                                        <p:attrNameLst>
                                          <p:attrName>style.visibility</p:attrName>
                                        </p:attrNameLst>
                                      </p:cBhvr>
                                      <p:to>
                                        <p:strVal val="visible"/>
                                      </p:to>
                                    </p:set>
                                    <p:animEffect transition="in" filter="box(out)">
                                      <p:cBhvr>
                                        <p:cTn id="20" dur="500"/>
                                        <p:tgtEl>
                                          <p:spTgt spid="3402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ou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500"/>
                            </p:stCondLst>
                            <p:childTnLst>
                              <p:par>
                                <p:cTn id="37" presetID="4" presetClass="entr" presetSubtype="32" fill="hold" grpId="0" nodeType="afterEffect">
                                  <p:stCondLst>
                                    <p:cond delay="0"/>
                                  </p:stCondLst>
                                  <p:childTnLst>
                                    <p:set>
                                      <p:cBhvr>
                                        <p:cTn id="38" dur="1" fill="hold">
                                          <p:stCondLst>
                                            <p:cond delay="0"/>
                                          </p:stCondLst>
                                        </p:cTn>
                                        <p:tgtEl>
                                          <p:spTgt spid="34034"/>
                                        </p:tgtEl>
                                        <p:attrNameLst>
                                          <p:attrName>style.visibility</p:attrName>
                                        </p:attrNameLst>
                                      </p:cBhvr>
                                      <p:to>
                                        <p:strVal val="visible"/>
                                      </p:to>
                                    </p:set>
                                    <p:animEffect transition="in" filter="box(out)">
                                      <p:cBhvr>
                                        <p:cTn id="39" dur="500"/>
                                        <p:tgtEl>
                                          <p:spTgt spid="340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par>
                          <p:cTn id="45" fill="hold">
                            <p:stCondLst>
                              <p:cond delay="500"/>
                            </p:stCondLst>
                            <p:childTnLst>
                              <p:par>
                                <p:cTn id="46" presetID="4" presetClass="entr" presetSubtype="32" fill="hold" grpId="0" nodeType="afterEffect">
                                  <p:stCondLst>
                                    <p:cond delay="0"/>
                                  </p:stCondLst>
                                  <p:childTnLst>
                                    <p:set>
                                      <p:cBhvr>
                                        <p:cTn id="47" dur="1" fill="hold">
                                          <p:stCondLst>
                                            <p:cond delay="0"/>
                                          </p:stCondLst>
                                        </p:cTn>
                                        <p:tgtEl>
                                          <p:spTgt spid="34035"/>
                                        </p:tgtEl>
                                        <p:attrNameLst>
                                          <p:attrName>style.visibility</p:attrName>
                                        </p:attrNameLst>
                                      </p:cBhvr>
                                      <p:to>
                                        <p:strVal val="visible"/>
                                      </p:to>
                                    </p:set>
                                    <p:animEffect transition="in" filter="box(out)">
                                      <p:cBhvr>
                                        <p:cTn id="48" dur="500"/>
                                        <p:tgtEl>
                                          <p:spTgt spid="3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28" grpId="0" autoUpdateAnimBg="0"/>
      <p:bldP spid="34029" grpId="0" autoUpdateAnimBg="0"/>
      <p:bldP spid="34034" grpId="0" autoUpdateAnimBg="0"/>
      <p:bldP spid="3403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317909" y="4423968"/>
            <a:ext cx="6729413" cy="604402"/>
          </a:xfrm>
          <a:prstGeom prst="rect">
            <a:avLst/>
          </a:prstGeom>
          <a:gradFill rotWithShape="0">
            <a:gsLst>
              <a:gs pos="0">
                <a:srgbClr val="BAD5E6"/>
              </a:gs>
              <a:gs pos="50000">
                <a:srgbClr val="FFFFFF"/>
              </a:gs>
              <a:gs pos="100000">
                <a:srgbClr val="BAD5E6"/>
              </a:gs>
            </a:gsLst>
            <a:lin ang="5400000" scaled="1"/>
          </a:gradFill>
          <a:ln w="9525">
            <a:solidFill>
              <a:schemeClr val="tx1"/>
            </a:solidFill>
            <a:miter lim="800000"/>
            <a:headEnd/>
            <a:tailEnd/>
          </a:ln>
        </p:spPr>
        <p:txBody>
          <a:bodyPr wrap="none" anchor="ctr"/>
          <a:lstStyle/>
          <a:p>
            <a:endParaRPr lang="en-GB"/>
          </a:p>
        </p:txBody>
      </p:sp>
      <p:sp>
        <p:nvSpPr>
          <p:cNvPr id="13315" name="Rectangle 3"/>
          <p:cNvSpPr>
            <a:spLocks noGrp="1" noChangeArrowheads="1"/>
          </p:cNvSpPr>
          <p:nvPr>
            <p:ph type="title" idx="4294967295"/>
          </p:nvPr>
        </p:nvSpPr>
        <p:spPr>
          <a:xfrm>
            <a:off x="189625" y="1278049"/>
            <a:ext cx="8523923" cy="448628"/>
          </a:xfrm>
          <a:prstGeom prst="rect">
            <a:avLst/>
          </a:prstGeom>
        </p:spPr>
        <p:txBody>
          <a:bodyPr/>
          <a:lstStyle/>
          <a:p>
            <a:pPr eaLnBrk="1" hangingPunct="1"/>
            <a:r>
              <a:rPr lang="tr-TR" dirty="0"/>
              <a:t>Elde edilen Sınıflandırma</a:t>
            </a:r>
            <a:endParaRPr lang="en-GB" dirty="0"/>
          </a:p>
        </p:txBody>
      </p:sp>
      <p:graphicFrame>
        <p:nvGraphicFramePr>
          <p:cNvPr id="21508" name="Group 4"/>
          <p:cNvGraphicFramePr>
            <a:graphicFrameLocks noGrp="1"/>
          </p:cNvGraphicFramePr>
          <p:nvPr/>
        </p:nvGraphicFramePr>
        <p:xfrm>
          <a:off x="1869281" y="2243137"/>
          <a:ext cx="8224840" cy="577406"/>
        </p:xfrm>
        <a:graphic>
          <a:graphicData uri="http://schemas.openxmlformats.org/drawingml/2006/table">
            <a:tbl>
              <a:tblPr/>
              <a:tblGrid>
                <a:gridCol w="747713">
                  <a:extLst>
                    <a:ext uri="{9D8B030D-6E8A-4147-A177-3AD203B41FA5}">
                      <a16:colId xmlns:a16="http://schemas.microsoft.com/office/drawing/2014/main" val="20000"/>
                    </a:ext>
                  </a:extLst>
                </a:gridCol>
                <a:gridCol w="747713">
                  <a:extLst>
                    <a:ext uri="{9D8B030D-6E8A-4147-A177-3AD203B41FA5}">
                      <a16:colId xmlns:a16="http://schemas.microsoft.com/office/drawing/2014/main" val="20001"/>
                    </a:ext>
                  </a:extLst>
                </a:gridCol>
                <a:gridCol w="897255">
                  <a:extLst>
                    <a:ext uri="{9D8B030D-6E8A-4147-A177-3AD203B41FA5}">
                      <a16:colId xmlns:a16="http://schemas.microsoft.com/office/drawing/2014/main" val="20002"/>
                    </a:ext>
                  </a:extLst>
                </a:gridCol>
                <a:gridCol w="1046798">
                  <a:extLst>
                    <a:ext uri="{9D8B030D-6E8A-4147-A177-3AD203B41FA5}">
                      <a16:colId xmlns:a16="http://schemas.microsoft.com/office/drawing/2014/main" val="20003"/>
                    </a:ext>
                  </a:extLst>
                </a:gridCol>
                <a:gridCol w="1046798">
                  <a:extLst>
                    <a:ext uri="{9D8B030D-6E8A-4147-A177-3AD203B41FA5}">
                      <a16:colId xmlns:a16="http://schemas.microsoft.com/office/drawing/2014/main" val="20004"/>
                    </a:ext>
                  </a:extLst>
                </a:gridCol>
                <a:gridCol w="1196340">
                  <a:extLst>
                    <a:ext uri="{9D8B030D-6E8A-4147-A177-3AD203B41FA5}">
                      <a16:colId xmlns:a16="http://schemas.microsoft.com/office/drawing/2014/main" val="20005"/>
                    </a:ext>
                  </a:extLst>
                </a:gridCol>
                <a:gridCol w="897255">
                  <a:extLst>
                    <a:ext uri="{9D8B030D-6E8A-4147-A177-3AD203B41FA5}">
                      <a16:colId xmlns:a16="http://schemas.microsoft.com/office/drawing/2014/main" val="20006"/>
                    </a:ext>
                  </a:extLst>
                </a:gridCol>
                <a:gridCol w="1644968">
                  <a:extLst>
                    <a:ext uri="{9D8B030D-6E8A-4147-A177-3AD203B41FA5}">
                      <a16:colId xmlns:a16="http://schemas.microsoft.com/office/drawing/2014/main" val="20007"/>
                    </a:ext>
                  </a:extLst>
                </a:gridCol>
              </a:tblGrid>
              <a:tr h="568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Ekipman</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 </a:t>
                      </a:r>
                      <a:r>
                        <a:rPr kumimoji="0" lang="tr-TR" sz="1600" b="0" i="0" u="none" strike="noStrike" cap="none" normalizeH="0" baseline="0" dirty="0">
                          <a:ln>
                            <a:noFill/>
                          </a:ln>
                          <a:solidFill>
                            <a:schemeClr val="tx1"/>
                          </a:solidFill>
                          <a:effectLst/>
                          <a:latin typeface="MetaPlusLF" pitchFamily="2" charset="0"/>
                          <a:cs typeface="Times New Roman" pitchFamily="18" charset="0"/>
                        </a:rPr>
                        <a:t>Atm. Tipi</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etaPlusLF" pitchFamily="2" charset="0"/>
                        </a:rPr>
                        <a:t>Expl</a:t>
                      </a:r>
                      <a:r>
                        <a:rPr kumimoji="0" lang="en-GB" sz="1600" b="0" i="0" u="none" strike="noStrike" cap="none" normalizeH="0" baseline="0" dirty="0">
                          <a:ln>
                            <a:noFill/>
                          </a:ln>
                          <a:solidFill>
                            <a:schemeClr val="tx1"/>
                          </a:solidFill>
                          <a:effectLst/>
                          <a:latin typeface="MetaPlusLF" pitchFamily="2" charset="0"/>
                        </a:rPr>
                        <a:t>. group</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Kategori</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Koruma sınıfı</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Patlama grubu</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Yüzey </a:t>
                      </a:r>
                      <a:r>
                        <a:rPr kumimoji="0" lang="tr-TR" sz="1600" b="0" i="0" u="none" strike="noStrike" cap="none" normalizeH="0" baseline="0" dirty="0" err="1">
                          <a:ln>
                            <a:noFill/>
                          </a:ln>
                          <a:solidFill>
                            <a:schemeClr val="tx1"/>
                          </a:solidFill>
                          <a:effectLst/>
                          <a:latin typeface="MetaPlusLF" pitchFamily="2" charset="0"/>
                        </a:rPr>
                        <a:t>sıc</a:t>
                      </a:r>
                      <a:r>
                        <a:rPr kumimoji="0" lang="tr-TR" sz="1600" b="0" i="0" u="none" strike="noStrike" cap="none" normalizeH="0" baseline="0" dirty="0">
                          <a:ln>
                            <a:noFill/>
                          </a:ln>
                          <a:solidFill>
                            <a:schemeClr val="tx1"/>
                          </a:solidFill>
                          <a:effectLst/>
                          <a:latin typeface="MetaPlusLF" pitchFamily="2" charset="0"/>
                        </a:rPr>
                        <a:t>.</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Ortam sıcaklığı</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C92"/>
                    </a:solidFill>
                  </a:tcPr>
                </a:tc>
                <a:extLst>
                  <a:ext uri="{0D108BD9-81ED-4DB2-BD59-A6C34878D82A}">
                    <a16:rowId xmlns:a16="http://schemas.microsoft.com/office/drawing/2014/main" val="10000"/>
                  </a:ext>
                </a:extLst>
              </a:tr>
            </a:tbl>
          </a:graphicData>
        </a:graphic>
      </p:graphicFrame>
      <p:graphicFrame>
        <p:nvGraphicFramePr>
          <p:cNvPr id="21588" name="Group 84"/>
          <p:cNvGraphicFramePr>
            <a:graphicFrameLocks noGrp="1"/>
          </p:cNvGraphicFramePr>
          <p:nvPr/>
        </p:nvGraphicFramePr>
        <p:xfrm>
          <a:off x="1869281" y="3140395"/>
          <a:ext cx="8224840" cy="677827"/>
        </p:xfrm>
        <a:graphic>
          <a:graphicData uri="http://schemas.openxmlformats.org/drawingml/2006/table">
            <a:tbl>
              <a:tblPr/>
              <a:tblGrid>
                <a:gridCol w="747713">
                  <a:extLst>
                    <a:ext uri="{9D8B030D-6E8A-4147-A177-3AD203B41FA5}">
                      <a16:colId xmlns:a16="http://schemas.microsoft.com/office/drawing/2014/main" val="20000"/>
                    </a:ext>
                  </a:extLst>
                </a:gridCol>
                <a:gridCol w="747713">
                  <a:extLst>
                    <a:ext uri="{9D8B030D-6E8A-4147-A177-3AD203B41FA5}">
                      <a16:colId xmlns:a16="http://schemas.microsoft.com/office/drawing/2014/main" val="20001"/>
                    </a:ext>
                  </a:extLst>
                </a:gridCol>
                <a:gridCol w="897255">
                  <a:extLst>
                    <a:ext uri="{9D8B030D-6E8A-4147-A177-3AD203B41FA5}">
                      <a16:colId xmlns:a16="http://schemas.microsoft.com/office/drawing/2014/main" val="20002"/>
                    </a:ext>
                  </a:extLst>
                </a:gridCol>
                <a:gridCol w="1046798">
                  <a:extLst>
                    <a:ext uri="{9D8B030D-6E8A-4147-A177-3AD203B41FA5}">
                      <a16:colId xmlns:a16="http://schemas.microsoft.com/office/drawing/2014/main" val="20003"/>
                    </a:ext>
                  </a:extLst>
                </a:gridCol>
                <a:gridCol w="1046798">
                  <a:extLst>
                    <a:ext uri="{9D8B030D-6E8A-4147-A177-3AD203B41FA5}">
                      <a16:colId xmlns:a16="http://schemas.microsoft.com/office/drawing/2014/main" val="20004"/>
                    </a:ext>
                  </a:extLst>
                </a:gridCol>
                <a:gridCol w="1196340">
                  <a:extLst>
                    <a:ext uri="{9D8B030D-6E8A-4147-A177-3AD203B41FA5}">
                      <a16:colId xmlns:a16="http://schemas.microsoft.com/office/drawing/2014/main" val="20005"/>
                    </a:ext>
                  </a:extLst>
                </a:gridCol>
                <a:gridCol w="897255">
                  <a:extLst>
                    <a:ext uri="{9D8B030D-6E8A-4147-A177-3AD203B41FA5}">
                      <a16:colId xmlns:a16="http://schemas.microsoft.com/office/drawing/2014/main" val="20006"/>
                    </a:ext>
                  </a:extLst>
                </a:gridCol>
                <a:gridCol w="1644968">
                  <a:extLst>
                    <a:ext uri="{9D8B030D-6E8A-4147-A177-3AD203B41FA5}">
                      <a16:colId xmlns:a16="http://schemas.microsoft.com/office/drawing/2014/main" val="20007"/>
                    </a:ext>
                  </a:extLst>
                </a:gridCol>
              </a:tblGrid>
              <a:tr h="3289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cs typeface="Times New Roman" pitchFamily="18" charset="0"/>
                        </a:rPr>
                        <a:t>Elde edilen</a:t>
                      </a:r>
                      <a:endParaRPr kumimoji="0" lang="en-GB" sz="1600" b="0" i="0" u="none" strike="noStrike" cap="none" normalizeH="0" baseline="0" dirty="0">
                        <a:ln>
                          <a:noFill/>
                        </a:ln>
                        <a:solidFill>
                          <a:schemeClr val="tx1"/>
                        </a:solidFill>
                        <a:effectLst/>
                        <a:latin typeface="MetaPlusLF" pitchFamily="2" charset="0"/>
                        <a:cs typeface="Times New Roman" pitchFamily="18" charset="0"/>
                      </a:endParaRPr>
                    </a:p>
                  </a:txBody>
                  <a:tcPr marL="89726" marR="89726" marT="44863" marB="44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MetaPlusLF" pitchFamily="2" charset="0"/>
                          <a:cs typeface="Times New Roman" pitchFamily="18" charset="0"/>
                        </a:rPr>
                        <a:t>Ga</a:t>
                      </a:r>
                      <a:r>
                        <a:rPr kumimoji="0" lang="tr-TR" sz="1600" b="0" i="0" u="none" strike="noStrike" cap="none" normalizeH="0" baseline="0" dirty="0">
                          <a:ln>
                            <a:noFill/>
                          </a:ln>
                          <a:solidFill>
                            <a:schemeClr val="tx1"/>
                          </a:solidFill>
                          <a:effectLst/>
                          <a:latin typeface="MetaPlusLF" pitchFamily="2" charset="0"/>
                          <a:cs typeface="Times New Roman" pitchFamily="18" charset="0"/>
                        </a:rPr>
                        <a:t>z</a:t>
                      </a:r>
                      <a:r>
                        <a:rPr kumimoji="0" lang="en-GB" sz="1600" b="0" i="0" u="none" strike="noStrike" cap="none" normalizeH="0" baseline="0" dirty="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 </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MetaPlusLF" pitchFamily="2" charset="0"/>
                        </a:rPr>
                        <a:t>T4</a:t>
                      </a: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AECEE2"/>
                    </a:solidFill>
                  </a:tcPr>
                </a:tc>
                <a:extLst>
                  <a:ext uri="{0D108BD9-81ED-4DB2-BD59-A6C34878D82A}">
                    <a16:rowId xmlns:a16="http://schemas.microsoft.com/office/drawing/2014/main" val="10000"/>
                  </a:ext>
                </a:extLst>
              </a:tr>
              <a:tr h="344261">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0" i="0" u="none" strike="noStrike" cap="none" normalizeH="0" baseline="0" dirty="0">
                          <a:ln>
                            <a:noFill/>
                          </a:ln>
                          <a:solidFill>
                            <a:schemeClr val="tx1"/>
                          </a:solidFill>
                          <a:effectLst/>
                          <a:latin typeface="MetaPlusLF" pitchFamily="2" charset="0"/>
                        </a:rPr>
                        <a:t>Toz</a:t>
                      </a:r>
                      <a:endParaRPr kumimoji="0" lang="en-GB" sz="1600" b="0" i="0" u="none" strike="noStrike" cap="none" normalizeH="0" baseline="0" dirty="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endParaRPr>
                    </a:p>
                  </a:txBody>
                  <a:tcPr marL="89726" marR="89726" marT="44863" marB="4486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MetaPlusLF" pitchFamily="2" charset="0"/>
                        <a:cs typeface="Times New Roman" pitchFamily="18" charset="0"/>
                      </a:endParaRPr>
                    </a:p>
                  </a:txBody>
                  <a:tcPr marL="89726" marR="89726" marT="44863" marB="4486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EE2"/>
                    </a:solidFill>
                  </a:tcPr>
                </a:tc>
                <a:extLst>
                  <a:ext uri="{0D108BD9-81ED-4DB2-BD59-A6C34878D82A}">
                    <a16:rowId xmlns:a16="http://schemas.microsoft.com/office/drawing/2014/main" val="10001"/>
                  </a:ext>
                </a:extLst>
              </a:tr>
            </a:tbl>
          </a:graphicData>
        </a:graphic>
      </p:graphicFrame>
      <p:sp>
        <p:nvSpPr>
          <p:cNvPr id="21618" name="Text Box 114"/>
          <p:cNvSpPr txBox="1">
            <a:spLocks noChangeArrowheads="1"/>
          </p:cNvSpPr>
          <p:nvPr/>
        </p:nvSpPr>
        <p:spPr bwMode="auto">
          <a:xfrm>
            <a:off x="4451587" y="4512757"/>
            <a:ext cx="318616" cy="392608"/>
          </a:xfrm>
          <a:prstGeom prst="rect">
            <a:avLst/>
          </a:prstGeom>
          <a:noFill/>
          <a:ln w="9525">
            <a:noFill/>
            <a:miter lim="800000"/>
            <a:headEnd/>
            <a:tailEnd/>
          </a:ln>
        </p:spPr>
        <p:txBody>
          <a:bodyPr wrap="none">
            <a:spAutoFit/>
          </a:bodyPr>
          <a:lstStyle/>
          <a:p>
            <a:pPr algn="ctr"/>
            <a:r>
              <a:rPr lang="en-GB" sz="1963"/>
              <a:t>II</a:t>
            </a:r>
          </a:p>
        </p:txBody>
      </p:sp>
      <p:sp>
        <p:nvSpPr>
          <p:cNvPr id="21619" name="Text Box 115"/>
          <p:cNvSpPr txBox="1">
            <a:spLocks noChangeArrowheads="1"/>
          </p:cNvSpPr>
          <p:nvPr/>
        </p:nvSpPr>
        <p:spPr bwMode="auto">
          <a:xfrm>
            <a:off x="4644288" y="4512758"/>
            <a:ext cx="632638" cy="392608"/>
          </a:xfrm>
          <a:prstGeom prst="rect">
            <a:avLst/>
          </a:prstGeom>
          <a:noFill/>
          <a:ln w="9525">
            <a:noFill/>
            <a:miter lim="800000"/>
            <a:headEnd/>
            <a:tailEnd/>
          </a:ln>
        </p:spPr>
        <p:txBody>
          <a:bodyPr wrap="none">
            <a:spAutoFit/>
          </a:bodyPr>
          <a:lstStyle/>
          <a:p>
            <a:pPr algn="ctr"/>
            <a:r>
              <a:rPr lang="en-GB" sz="1963"/>
              <a:t>3GD</a:t>
            </a:r>
          </a:p>
        </p:txBody>
      </p:sp>
      <p:sp>
        <p:nvSpPr>
          <p:cNvPr id="21620" name="Text Box 116"/>
          <p:cNvSpPr txBox="1">
            <a:spLocks noChangeArrowheads="1"/>
          </p:cNvSpPr>
          <p:nvPr/>
        </p:nvSpPr>
        <p:spPr bwMode="auto">
          <a:xfrm>
            <a:off x="5174375" y="4515873"/>
            <a:ext cx="318616" cy="392608"/>
          </a:xfrm>
          <a:prstGeom prst="rect">
            <a:avLst/>
          </a:prstGeom>
          <a:noFill/>
          <a:ln w="9525">
            <a:noFill/>
            <a:miter lim="800000"/>
            <a:headEnd/>
            <a:tailEnd/>
          </a:ln>
        </p:spPr>
        <p:txBody>
          <a:bodyPr wrap="none">
            <a:spAutoFit/>
          </a:bodyPr>
          <a:lstStyle/>
          <a:p>
            <a:pPr algn="ctr"/>
            <a:r>
              <a:rPr lang="en-GB" sz="1963"/>
              <a:t>II</a:t>
            </a:r>
          </a:p>
        </p:txBody>
      </p:sp>
      <p:grpSp>
        <p:nvGrpSpPr>
          <p:cNvPr id="2" name="Group 161"/>
          <p:cNvGrpSpPr>
            <a:grpSpLocks/>
          </p:cNvGrpSpPr>
          <p:nvPr/>
        </p:nvGrpSpPr>
        <p:grpSpPr bwMode="auto">
          <a:xfrm>
            <a:off x="5403785" y="4517431"/>
            <a:ext cx="1310056" cy="398781"/>
            <a:chOff x="2509" y="2900"/>
            <a:chExt cx="841" cy="256"/>
          </a:xfrm>
        </p:grpSpPr>
        <p:sp>
          <p:nvSpPr>
            <p:cNvPr id="13406" name="Text Box 117"/>
            <p:cNvSpPr txBox="1">
              <a:spLocks noChangeArrowheads="1"/>
            </p:cNvSpPr>
            <p:nvPr/>
          </p:nvSpPr>
          <p:spPr bwMode="auto">
            <a:xfrm>
              <a:off x="2509" y="2903"/>
              <a:ext cx="287" cy="253"/>
            </a:xfrm>
            <a:prstGeom prst="rect">
              <a:avLst/>
            </a:prstGeom>
            <a:noFill/>
            <a:ln w="9525">
              <a:noFill/>
              <a:miter lim="800000"/>
              <a:headEnd/>
              <a:tailEnd/>
            </a:ln>
          </p:spPr>
          <p:txBody>
            <a:bodyPr wrap="none">
              <a:spAutoFit/>
            </a:bodyPr>
            <a:lstStyle/>
            <a:p>
              <a:pPr algn="ctr"/>
              <a:r>
                <a:rPr lang="en-GB" sz="1963"/>
                <a:t>T4</a:t>
              </a:r>
            </a:p>
          </p:txBody>
        </p:sp>
        <p:sp>
          <p:nvSpPr>
            <p:cNvPr id="13407" name="Text Box 118"/>
            <p:cNvSpPr txBox="1">
              <a:spLocks noChangeArrowheads="1"/>
            </p:cNvSpPr>
            <p:nvPr/>
          </p:nvSpPr>
          <p:spPr bwMode="auto">
            <a:xfrm>
              <a:off x="2742" y="2900"/>
              <a:ext cx="608" cy="252"/>
            </a:xfrm>
            <a:prstGeom prst="rect">
              <a:avLst/>
            </a:prstGeom>
            <a:noFill/>
            <a:ln w="9525">
              <a:noFill/>
              <a:miter lim="800000"/>
              <a:headEnd/>
              <a:tailEnd/>
            </a:ln>
          </p:spPr>
          <p:txBody>
            <a:bodyPr wrap="none">
              <a:spAutoFit/>
            </a:bodyPr>
            <a:lstStyle/>
            <a:p>
              <a:pPr algn="ctr"/>
              <a:r>
                <a:rPr lang="en-GB" sz="1963"/>
                <a:t>T130°C</a:t>
              </a:r>
            </a:p>
          </p:txBody>
        </p:sp>
      </p:grpSp>
      <p:sp>
        <p:nvSpPr>
          <p:cNvPr id="21623" name="Text Box 119"/>
          <p:cNvSpPr txBox="1">
            <a:spLocks noChangeArrowheads="1"/>
          </p:cNvSpPr>
          <p:nvPr/>
        </p:nvSpPr>
        <p:spPr bwMode="auto">
          <a:xfrm>
            <a:off x="6673557" y="4500296"/>
            <a:ext cx="2029291" cy="392608"/>
          </a:xfrm>
          <a:prstGeom prst="rect">
            <a:avLst/>
          </a:prstGeom>
          <a:noFill/>
          <a:ln w="9525">
            <a:noFill/>
            <a:miter lim="800000"/>
            <a:headEnd/>
            <a:tailEnd/>
          </a:ln>
        </p:spPr>
        <p:txBody>
          <a:bodyPr wrap="none">
            <a:spAutoFit/>
          </a:bodyPr>
          <a:lstStyle/>
          <a:p>
            <a:pPr algn="ctr"/>
            <a:r>
              <a:rPr lang="en-GB" sz="1963">
                <a:cs typeface="Times New Roman" pitchFamily="18" charset="0"/>
              </a:rPr>
              <a:t>-5°C </a:t>
            </a:r>
            <a:r>
              <a:rPr lang="en-GB" sz="1963">
                <a:cs typeface="Times New Roman" pitchFamily="18" charset="0"/>
                <a:sym typeface="Symbol" pitchFamily="18" charset="2"/>
              </a:rPr>
              <a:t></a:t>
            </a:r>
            <a:r>
              <a:rPr lang="en-GB" sz="1963">
                <a:cs typeface="Times New Roman" pitchFamily="18" charset="0"/>
              </a:rPr>
              <a:t> Ta </a:t>
            </a:r>
            <a:r>
              <a:rPr lang="en-GB" sz="1963">
                <a:cs typeface="Times New Roman" pitchFamily="18" charset="0"/>
                <a:sym typeface="Symbol" pitchFamily="18" charset="2"/>
              </a:rPr>
              <a:t></a:t>
            </a:r>
            <a:r>
              <a:rPr lang="en-GB" sz="1963">
                <a:cs typeface="Times New Roman" pitchFamily="18" charset="0"/>
              </a:rPr>
              <a:t> +40°C</a:t>
            </a:r>
            <a:r>
              <a:rPr lang="en-GB" sz="1178"/>
              <a:t> </a:t>
            </a:r>
          </a:p>
        </p:txBody>
      </p:sp>
      <p:sp>
        <p:nvSpPr>
          <p:cNvPr id="13369" name="Text Box 120"/>
          <p:cNvSpPr txBox="1">
            <a:spLocks noChangeArrowheads="1"/>
          </p:cNvSpPr>
          <p:nvPr/>
        </p:nvSpPr>
        <p:spPr bwMode="auto">
          <a:xfrm>
            <a:off x="8346083" y="3140392"/>
            <a:ext cx="1843325" cy="369332"/>
          </a:xfrm>
          <a:prstGeom prst="rect">
            <a:avLst/>
          </a:prstGeom>
          <a:noFill/>
          <a:ln w="9525">
            <a:noFill/>
            <a:miter lim="800000"/>
            <a:headEnd/>
            <a:tailEnd/>
          </a:ln>
        </p:spPr>
        <p:txBody>
          <a:bodyPr wrap="none">
            <a:spAutoFit/>
          </a:bodyPr>
          <a:lstStyle/>
          <a:p>
            <a:pPr algn="ctr"/>
            <a:r>
              <a:rPr lang="en-GB">
                <a:cs typeface="Times New Roman" pitchFamily="18" charset="0"/>
              </a:rPr>
              <a:t>-5°C </a:t>
            </a:r>
            <a:r>
              <a:rPr lang="en-GB">
                <a:cs typeface="Times New Roman" pitchFamily="18" charset="0"/>
                <a:sym typeface="Symbol" pitchFamily="18" charset="2"/>
              </a:rPr>
              <a:t></a:t>
            </a:r>
            <a:r>
              <a:rPr lang="en-GB">
                <a:cs typeface="Times New Roman" pitchFamily="18" charset="0"/>
              </a:rPr>
              <a:t> Ta </a:t>
            </a:r>
            <a:r>
              <a:rPr lang="en-GB">
                <a:cs typeface="Times New Roman" pitchFamily="18" charset="0"/>
                <a:sym typeface="Symbol" pitchFamily="18" charset="2"/>
              </a:rPr>
              <a:t></a:t>
            </a:r>
            <a:r>
              <a:rPr lang="en-GB">
                <a:cs typeface="Times New Roman" pitchFamily="18" charset="0"/>
              </a:rPr>
              <a:t> +40°C</a:t>
            </a:r>
          </a:p>
        </p:txBody>
      </p:sp>
      <p:sp>
        <p:nvSpPr>
          <p:cNvPr id="13370" name="Text Box 121"/>
          <p:cNvSpPr txBox="1">
            <a:spLocks noChangeArrowheads="1"/>
          </p:cNvSpPr>
          <p:nvPr/>
        </p:nvSpPr>
        <p:spPr bwMode="auto">
          <a:xfrm>
            <a:off x="7575027" y="3458169"/>
            <a:ext cx="888385" cy="369332"/>
          </a:xfrm>
          <a:prstGeom prst="rect">
            <a:avLst/>
          </a:prstGeom>
          <a:noFill/>
          <a:ln w="9525">
            <a:noFill/>
            <a:miter lim="800000"/>
            <a:headEnd/>
            <a:tailEnd/>
          </a:ln>
        </p:spPr>
        <p:txBody>
          <a:bodyPr wrap="none">
            <a:spAutoFit/>
          </a:bodyPr>
          <a:lstStyle/>
          <a:p>
            <a:pPr algn="ctr"/>
            <a:r>
              <a:rPr lang="en-GB">
                <a:cs typeface="Times New Roman" pitchFamily="18" charset="0"/>
              </a:rPr>
              <a:t>T130°C</a:t>
            </a:r>
          </a:p>
        </p:txBody>
      </p:sp>
      <p:sp>
        <p:nvSpPr>
          <p:cNvPr id="13371" name="Text Box 122"/>
          <p:cNvSpPr txBox="1">
            <a:spLocks noChangeArrowheads="1"/>
          </p:cNvSpPr>
          <p:nvPr/>
        </p:nvSpPr>
        <p:spPr bwMode="auto">
          <a:xfrm>
            <a:off x="8346083" y="3439477"/>
            <a:ext cx="1843325" cy="369332"/>
          </a:xfrm>
          <a:prstGeom prst="rect">
            <a:avLst/>
          </a:prstGeom>
          <a:noFill/>
          <a:ln w="9525">
            <a:noFill/>
            <a:miter lim="800000"/>
            <a:headEnd/>
            <a:tailEnd/>
          </a:ln>
        </p:spPr>
        <p:txBody>
          <a:bodyPr wrap="none">
            <a:spAutoFit/>
          </a:bodyPr>
          <a:lstStyle/>
          <a:p>
            <a:pPr algn="ctr"/>
            <a:r>
              <a:rPr lang="en-GB">
                <a:cs typeface="Times New Roman" pitchFamily="18" charset="0"/>
              </a:rPr>
              <a:t>-5°C </a:t>
            </a:r>
            <a:r>
              <a:rPr lang="en-GB">
                <a:cs typeface="Times New Roman" pitchFamily="18" charset="0"/>
                <a:sym typeface="Symbol" pitchFamily="18" charset="2"/>
              </a:rPr>
              <a:t></a:t>
            </a:r>
            <a:r>
              <a:rPr lang="en-GB">
                <a:cs typeface="Times New Roman" pitchFamily="18" charset="0"/>
              </a:rPr>
              <a:t> Ta </a:t>
            </a:r>
            <a:r>
              <a:rPr lang="en-GB">
                <a:cs typeface="Times New Roman" pitchFamily="18" charset="0"/>
                <a:sym typeface="Symbol" pitchFamily="18" charset="2"/>
              </a:rPr>
              <a:t></a:t>
            </a:r>
            <a:r>
              <a:rPr lang="en-GB">
                <a:cs typeface="Times New Roman" pitchFamily="18" charset="0"/>
              </a:rPr>
              <a:t> +40°C</a:t>
            </a:r>
          </a:p>
        </p:txBody>
      </p:sp>
      <p:sp>
        <p:nvSpPr>
          <p:cNvPr id="13372" name="Text Box 123"/>
          <p:cNvSpPr txBox="1">
            <a:spLocks noChangeArrowheads="1"/>
          </p:cNvSpPr>
          <p:nvPr/>
        </p:nvSpPr>
        <p:spPr bwMode="auto">
          <a:xfrm>
            <a:off x="3651424" y="3140392"/>
            <a:ext cx="311368" cy="369332"/>
          </a:xfrm>
          <a:prstGeom prst="rect">
            <a:avLst/>
          </a:prstGeom>
          <a:noFill/>
          <a:ln w="9525">
            <a:noFill/>
            <a:miter lim="800000"/>
            <a:headEnd/>
            <a:tailEnd/>
          </a:ln>
        </p:spPr>
        <p:txBody>
          <a:bodyPr wrap="none">
            <a:spAutoFit/>
          </a:bodyPr>
          <a:lstStyle/>
          <a:p>
            <a:pPr algn="ctr"/>
            <a:r>
              <a:rPr lang="en-GB"/>
              <a:t>II</a:t>
            </a:r>
          </a:p>
        </p:txBody>
      </p:sp>
      <p:sp>
        <p:nvSpPr>
          <p:cNvPr id="13373" name="Text Box 124"/>
          <p:cNvSpPr txBox="1">
            <a:spLocks noChangeArrowheads="1"/>
          </p:cNvSpPr>
          <p:nvPr/>
        </p:nvSpPr>
        <p:spPr bwMode="auto">
          <a:xfrm>
            <a:off x="3651424" y="3462844"/>
            <a:ext cx="311368" cy="369332"/>
          </a:xfrm>
          <a:prstGeom prst="rect">
            <a:avLst/>
          </a:prstGeom>
          <a:noFill/>
          <a:ln w="9525">
            <a:noFill/>
            <a:miter lim="800000"/>
            <a:headEnd/>
            <a:tailEnd/>
          </a:ln>
        </p:spPr>
        <p:txBody>
          <a:bodyPr wrap="none">
            <a:spAutoFit/>
          </a:bodyPr>
          <a:lstStyle/>
          <a:p>
            <a:pPr algn="ctr"/>
            <a:r>
              <a:rPr lang="en-GB"/>
              <a:t>II</a:t>
            </a:r>
          </a:p>
        </p:txBody>
      </p:sp>
      <p:grpSp>
        <p:nvGrpSpPr>
          <p:cNvPr id="3" name="Group 125"/>
          <p:cNvGrpSpPr>
            <a:grpSpLocks/>
          </p:cNvGrpSpPr>
          <p:nvPr/>
        </p:nvGrpSpPr>
        <p:grpSpPr bwMode="auto">
          <a:xfrm>
            <a:off x="3631083" y="3132606"/>
            <a:ext cx="331797" cy="666711"/>
            <a:chOff x="1371" y="2971"/>
            <a:chExt cx="213" cy="428"/>
          </a:xfrm>
        </p:grpSpPr>
        <p:sp>
          <p:nvSpPr>
            <p:cNvPr id="13404" name="Oval 126"/>
            <p:cNvSpPr>
              <a:spLocks noChangeArrowheads="1"/>
            </p:cNvSpPr>
            <p:nvPr/>
          </p:nvSpPr>
          <p:spPr bwMode="auto">
            <a:xfrm>
              <a:off x="1371" y="2971"/>
              <a:ext cx="212" cy="212"/>
            </a:xfrm>
            <a:prstGeom prst="ellipse">
              <a:avLst/>
            </a:prstGeom>
            <a:noFill/>
            <a:ln w="28575">
              <a:solidFill>
                <a:srgbClr val="FF0000"/>
              </a:solidFill>
              <a:round/>
              <a:headEnd/>
              <a:tailEnd/>
            </a:ln>
          </p:spPr>
          <p:txBody>
            <a:bodyPr wrap="none" anchor="ctr"/>
            <a:lstStyle/>
            <a:p>
              <a:endParaRPr lang="en-GB"/>
            </a:p>
          </p:txBody>
        </p:sp>
        <p:sp>
          <p:nvSpPr>
            <p:cNvPr id="13405" name="Oval 127"/>
            <p:cNvSpPr>
              <a:spLocks noChangeArrowheads="1"/>
            </p:cNvSpPr>
            <p:nvPr/>
          </p:nvSpPr>
          <p:spPr bwMode="auto">
            <a:xfrm>
              <a:off x="1372" y="3187"/>
              <a:ext cx="212" cy="212"/>
            </a:xfrm>
            <a:prstGeom prst="ellipse">
              <a:avLst/>
            </a:prstGeom>
            <a:noFill/>
            <a:ln w="28575">
              <a:solidFill>
                <a:srgbClr val="FF0000"/>
              </a:solidFill>
              <a:round/>
              <a:headEnd/>
              <a:tailEnd/>
            </a:ln>
          </p:spPr>
          <p:txBody>
            <a:bodyPr wrap="none" anchor="ctr"/>
            <a:lstStyle/>
            <a:p>
              <a:endParaRPr lang="en-GB"/>
            </a:p>
          </p:txBody>
        </p:sp>
      </p:grpSp>
      <p:sp>
        <p:nvSpPr>
          <p:cNvPr id="13375" name="Text Box 128"/>
          <p:cNvSpPr txBox="1">
            <a:spLocks noChangeArrowheads="1"/>
          </p:cNvSpPr>
          <p:nvPr/>
        </p:nvSpPr>
        <p:spPr bwMode="auto">
          <a:xfrm>
            <a:off x="4540483" y="3140392"/>
            <a:ext cx="452368" cy="369332"/>
          </a:xfrm>
          <a:prstGeom prst="rect">
            <a:avLst/>
          </a:prstGeom>
          <a:noFill/>
          <a:ln w="9525">
            <a:noFill/>
            <a:miter lim="800000"/>
            <a:headEnd/>
            <a:tailEnd/>
          </a:ln>
        </p:spPr>
        <p:txBody>
          <a:bodyPr wrap="none">
            <a:spAutoFit/>
          </a:bodyPr>
          <a:lstStyle/>
          <a:p>
            <a:pPr algn="ctr"/>
            <a:r>
              <a:rPr lang="en-GB"/>
              <a:t>3G</a:t>
            </a:r>
          </a:p>
        </p:txBody>
      </p:sp>
      <p:sp>
        <p:nvSpPr>
          <p:cNvPr id="13376" name="Text Box 129"/>
          <p:cNvSpPr txBox="1">
            <a:spLocks noChangeArrowheads="1"/>
          </p:cNvSpPr>
          <p:nvPr/>
        </p:nvSpPr>
        <p:spPr bwMode="auto">
          <a:xfrm>
            <a:off x="4534232" y="3492440"/>
            <a:ext cx="453971" cy="369332"/>
          </a:xfrm>
          <a:prstGeom prst="rect">
            <a:avLst/>
          </a:prstGeom>
          <a:noFill/>
          <a:ln w="9525">
            <a:noFill/>
            <a:miter lim="800000"/>
            <a:headEnd/>
            <a:tailEnd/>
          </a:ln>
        </p:spPr>
        <p:txBody>
          <a:bodyPr wrap="none">
            <a:spAutoFit/>
          </a:bodyPr>
          <a:lstStyle/>
          <a:p>
            <a:pPr algn="ctr"/>
            <a:r>
              <a:rPr lang="en-GB"/>
              <a:t>3D</a:t>
            </a:r>
          </a:p>
        </p:txBody>
      </p:sp>
      <p:grpSp>
        <p:nvGrpSpPr>
          <p:cNvPr id="4" name="Group 130"/>
          <p:cNvGrpSpPr>
            <a:grpSpLocks/>
          </p:cNvGrpSpPr>
          <p:nvPr/>
        </p:nvGrpSpPr>
        <p:grpSpPr bwMode="auto">
          <a:xfrm>
            <a:off x="4587532" y="3148182"/>
            <a:ext cx="331797" cy="666711"/>
            <a:chOff x="1985" y="2981"/>
            <a:chExt cx="213" cy="428"/>
          </a:xfrm>
        </p:grpSpPr>
        <p:sp>
          <p:nvSpPr>
            <p:cNvPr id="13402" name="Oval 131"/>
            <p:cNvSpPr>
              <a:spLocks noChangeArrowheads="1"/>
            </p:cNvSpPr>
            <p:nvPr/>
          </p:nvSpPr>
          <p:spPr bwMode="auto">
            <a:xfrm>
              <a:off x="1985" y="2981"/>
              <a:ext cx="212" cy="212"/>
            </a:xfrm>
            <a:prstGeom prst="ellipse">
              <a:avLst/>
            </a:prstGeom>
            <a:noFill/>
            <a:ln w="28575">
              <a:solidFill>
                <a:srgbClr val="FF0000"/>
              </a:solidFill>
              <a:round/>
              <a:headEnd/>
              <a:tailEnd/>
            </a:ln>
          </p:spPr>
          <p:txBody>
            <a:bodyPr wrap="none" anchor="ctr"/>
            <a:lstStyle/>
            <a:p>
              <a:endParaRPr lang="en-GB"/>
            </a:p>
          </p:txBody>
        </p:sp>
        <p:sp>
          <p:nvSpPr>
            <p:cNvPr id="13403" name="Oval 132"/>
            <p:cNvSpPr>
              <a:spLocks noChangeArrowheads="1"/>
            </p:cNvSpPr>
            <p:nvPr/>
          </p:nvSpPr>
          <p:spPr bwMode="auto">
            <a:xfrm>
              <a:off x="1986" y="3197"/>
              <a:ext cx="212" cy="212"/>
            </a:xfrm>
            <a:prstGeom prst="ellipse">
              <a:avLst/>
            </a:prstGeom>
            <a:noFill/>
            <a:ln w="28575">
              <a:solidFill>
                <a:srgbClr val="FF0000"/>
              </a:solidFill>
              <a:round/>
              <a:headEnd/>
              <a:tailEnd/>
            </a:ln>
          </p:spPr>
          <p:txBody>
            <a:bodyPr wrap="none" anchor="ctr"/>
            <a:lstStyle/>
            <a:p>
              <a:endParaRPr lang="en-GB"/>
            </a:p>
          </p:txBody>
        </p:sp>
      </p:grpSp>
      <p:sp>
        <p:nvSpPr>
          <p:cNvPr id="13378" name="Text Box 133"/>
          <p:cNvSpPr txBox="1">
            <a:spLocks noChangeArrowheads="1"/>
          </p:cNvSpPr>
          <p:nvPr/>
        </p:nvSpPr>
        <p:spPr bwMode="auto">
          <a:xfrm>
            <a:off x="6791817" y="3131046"/>
            <a:ext cx="311368" cy="369332"/>
          </a:xfrm>
          <a:prstGeom prst="rect">
            <a:avLst/>
          </a:prstGeom>
          <a:noFill/>
          <a:ln w="9525">
            <a:noFill/>
            <a:miter lim="800000"/>
            <a:headEnd/>
            <a:tailEnd/>
          </a:ln>
        </p:spPr>
        <p:txBody>
          <a:bodyPr wrap="none">
            <a:spAutoFit/>
          </a:bodyPr>
          <a:lstStyle/>
          <a:p>
            <a:pPr algn="ctr"/>
            <a:r>
              <a:rPr lang="en-GB"/>
              <a:t>II</a:t>
            </a:r>
          </a:p>
        </p:txBody>
      </p:sp>
      <p:sp>
        <p:nvSpPr>
          <p:cNvPr id="21638" name="Oval 134"/>
          <p:cNvSpPr>
            <a:spLocks noChangeArrowheads="1"/>
          </p:cNvSpPr>
          <p:nvPr/>
        </p:nvSpPr>
        <p:spPr bwMode="auto">
          <a:xfrm>
            <a:off x="6779262" y="3148183"/>
            <a:ext cx="330241" cy="330241"/>
          </a:xfrm>
          <a:prstGeom prst="ellipse">
            <a:avLst/>
          </a:prstGeom>
          <a:noFill/>
          <a:ln w="28575">
            <a:solidFill>
              <a:srgbClr val="FF0000"/>
            </a:solidFill>
            <a:round/>
            <a:headEnd/>
            <a:tailEnd/>
          </a:ln>
        </p:spPr>
        <p:txBody>
          <a:bodyPr wrap="none" anchor="ctr"/>
          <a:lstStyle/>
          <a:p>
            <a:endParaRPr lang="en-GB"/>
          </a:p>
        </p:txBody>
      </p:sp>
      <p:grpSp>
        <p:nvGrpSpPr>
          <p:cNvPr id="5" name="Group 136"/>
          <p:cNvGrpSpPr>
            <a:grpSpLocks/>
          </p:cNvGrpSpPr>
          <p:nvPr/>
        </p:nvGrpSpPr>
        <p:grpSpPr bwMode="auto">
          <a:xfrm>
            <a:off x="3813336" y="3813334"/>
            <a:ext cx="777310" cy="624652"/>
            <a:chOff x="1488" y="3408"/>
            <a:chExt cx="499" cy="401"/>
          </a:xfrm>
        </p:grpSpPr>
        <p:sp>
          <p:nvSpPr>
            <p:cNvPr id="13400" name="Line 137"/>
            <p:cNvSpPr>
              <a:spLocks noChangeShapeType="1"/>
            </p:cNvSpPr>
            <p:nvPr/>
          </p:nvSpPr>
          <p:spPr bwMode="auto">
            <a:xfrm>
              <a:off x="1488" y="3408"/>
              <a:ext cx="499" cy="121"/>
            </a:xfrm>
            <a:prstGeom prst="line">
              <a:avLst/>
            </a:prstGeom>
            <a:noFill/>
            <a:ln w="19050">
              <a:solidFill>
                <a:srgbClr val="0000FF"/>
              </a:solidFill>
              <a:round/>
              <a:headEnd/>
              <a:tailEnd/>
            </a:ln>
          </p:spPr>
          <p:txBody>
            <a:bodyPr wrap="none" anchor="ctr"/>
            <a:lstStyle/>
            <a:p>
              <a:endParaRPr lang="de-DE"/>
            </a:p>
          </p:txBody>
        </p:sp>
        <p:sp>
          <p:nvSpPr>
            <p:cNvPr id="13401" name="Line 138"/>
            <p:cNvSpPr>
              <a:spLocks noChangeShapeType="1"/>
            </p:cNvSpPr>
            <p:nvPr/>
          </p:nvSpPr>
          <p:spPr bwMode="auto">
            <a:xfrm>
              <a:off x="1986" y="3529"/>
              <a:ext cx="1" cy="280"/>
            </a:xfrm>
            <a:prstGeom prst="line">
              <a:avLst/>
            </a:prstGeom>
            <a:noFill/>
            <a:ln w="19050">
              <a:solidFill>
                <a:srgbClr val="0000FF"/>
              </a:solidFill>
              <a:round/>
              <a:headEnd/>
              <a:tailEnd type="triangle" w="med" len="med"/>
            </a:ln>
          </p:spPr>
          <p:txBody>
            <a:bodyPr wrap="none" anchor="ctr"/>
            <a:lstStyle/>
            <a:p>
              <a:endParaRPr lang="de-DE"/>
            </a:p>
          </p:txBody>
        </p:sp>
      </p:grpSp>
      <p:grpSp>
        <p:nvGrpSpPr>
          <p:cNvPr id="6" name="Group 139"/>
          <p:cNvGrpSpPr>
            <a:grpSpLocks/>
          </p:cNvGrpSpPr>
          <p:nvPr/>
        </p:nvGrpSpPr>
        <p:grpSpPr bwMode="auto">
          <a:xfrm>
            <a:off x="4791592" y="3813334"/>
            <a:ext cx="162004" cy="624652"/>
            <a:chOff x="2116" y="3408"/>
            <a:chExt cx="104" cy="401"/>
          </a:xfrm>
        </p:grpSpPr>
        <p:sp>
          <p:nvSpPr>
            <p:cNvPr id="13398" name="Line 140"/>
            <p:cNvSpPr>
              <a:spLocks noChangeShapeType="1"/>
            </p:cNvSpPr>
            <p:nvPr/>
          </p:nvSpPr>
          <p:spPr bwMode="auto">
            <a:xfrm>
              <a:off x="2116" y="3408"/>
              <a:ext cx="104" cy="114"/>
            </a:xfrm>
            <a:prstGeom prst="line">
              <a:avLst/>
            </a:prstGeom>
            <a:noFill/>
            <a:ln w="19050">
              <a:solidFill>
                <a:srgbClr val="0000FF"/>
              </a:solidFill>
              <a:round/>
              <a:headEnd/>
              <a:tailEnd/>
            </a:ln>
          </p:spPr>
          <p:txBody>
            <a:bodyPr wrap="none" anchor="ctr"/>
            <a:lstStyle/>
            <a:p>
              <a:endParaRPr lang="de-DE"/>
            </a:p>
          </p:txBody>
        </p:sp>
        <p:sp>
          <p:nvSpPr>
            <p:cNvPr id="13399" name="Line 141"/>
            <p:cNvSpPr>
              <a:spLocks noChangeShapeType="1"/>
            </p:cNvSpPr>
            <p:nvPr/>
          </p:nvSpPr>
          <p:spPr bwMode="auto">
            <a:xfrm>
              <a:off x="2217" y="3521"/>
              <a:ext cx="0" cy="288"/>
            </a:xfrm>
            <a:prstGeom prst="line">
              <a:avLst/>
            </a:prstGeom>
            <a:noFill/>
            <a:ln w="19050">
              <a:solidFill>
                <a:srgbClr val="0000FF"/>
              </a:solidFill>
              <a:round/>
              <a:headEnd/>
              <a:tailEnd type="triangle" w="med" len="med"/>
            </a:ln>
          </p:spPr>
          <p:txBody>
            <a:bodyPr wrap="none" anchor="ctr"/>
            <a:lstStyle/>
            <a:p>
              <a:endParaRPr lang="de-DE"/>
            </a:p>
          </p:txBody>
        </p:sp>
      </p:grpSp>
      <p:grpSp>
        <p:nvGrpSpPr>
          <p:cNvPr id="7" name="Group 142"/>
          <p:cNvGrpSpPr>
            <a:grpSpLocks/>
          </p:cNvGrpSpPr>
          <p:nvPr/>
        </p:nvGrpSpPr>
        <p:grpSpPr bwMode="auto">
          <a:xfrm>
            <a:off x="5314990" y="3439478"/>
            <a:ext cx="1489195" cy="998508"/>
            <a:chOff x="2452" y="3168"/>
            <a:chExt cx="956" cy="641"/>
          </a:xfrm>
        </p:grpSpPr>
        <p:sp>
          <p:nvSpPr>
            <p:cNvPr id="13396" name="Line 143"/>
            <p:cNvSpPr>
              <a:spLocks noChangeShapeType="1"/>
            </p:cNvSpPr>
            <p:nvPr/>
          </p:nvSpPr>
          <p:spPr bwMode="auto">
            <a:xfrm flipH="1">
              <a:off x="2452" y="3168"/>
              <a:ext cx="956" cy="358"/>
            </a:xfrm>
            <a:prstGeom prst="line">
              <a:avLst/>
            </a:prstGeom>
            <a:noFill/>
            <a:ln w="19050">
              <a:solidFill>
                <a:srgbClr val="0000FF"/>
              </a:solidFill>
              <a:round/>
              <a:headEnd/>
              <a:tailEnd/>
            </a:ln>
          </p:spPr>
          <p:txBody>
            <a:bodyPr wrap="none" anchor="ctr"/>
            <a:lstStyle/>
            <a:p>
              <a:endParaRPr lang="de-DE"/>
            </a:p>
          </p:txBody>
        </p:sp>
        <p:sp>
          <p:nvSpPr>
            <p:cNvPr id="13397" name="Line 144"/>
            <p:cNvSpPr>
              <a:spLocks noChangeShapeType="1"/>
            </p:cNvSpPr>
            <p:nvPr/>
          </p:nvSpPr>
          <p:spPr bwMode="auto">
            <a:xfrm>
              <a:off x="2457" y="3521"/>
              <a:ext cx="0" cy="288"/>
            </a:xfrm>
            <a:prstGeom prst="line">
              <a:avLst/>
            </a:prstGeom>
            <a:noFill/>
            <a:ln w="19050">
              <a:solidFill>
                <a:srgbClr val="0000FF"/>
              </a:solidFill>
              <a:round/>
              <a:headEnd/>
              <a:tailEnd type="triangle" w="med" len="med"/>
            </a:ln>
          </p:spPr>
          <p:txBody>
            <a:bodyPr wrap="none" anchor="ctr"/>
            <a:lstStyle/>
            <a:p>
              <a:endParaRPr lang="de-DE"/>
            </a:p>
          </p:txBody>
        </p:sp>
      </p:grpSp>
      <p:grpSp>
        <p:nvGrpSpPr>
          <p:cNvPr id="8" name="Group 149"/>
          <p:cNvGrpSpPr>
            <a:grpSpLocks/>
          </p:cNvGrpSpPr>
          <p:nvPr/>
        </p:nvGrpSpPr>
        <p:grpSpPr bwMode="auto">
          <a:xfrm>
            <a:off x="6218479" y="3768163"/>
            <a:ext cx="1736874" cy="669826"/>
            <a:chOff x="3032" y="3312"/>
            <a:chExt cx="904" cy="497"/>
          </a:xfrm>
        </p:grpSpPr>
        <p:sp>
          <p:nvSpPr>
            <p:cNvPr id="13394" name="Line 150"/>
            <p:cNvSpPr>
              <a:spLocks noChangeShapeType="1"/>
            </p:cNvSpPr>
            <p:nvPr/>
          </p:nvSpPr>
          <p:spPr bwMode="auto">
            <a:xfrm>
              <a:off x="3033" y="3521"/>
              <a:ext cx="0" cy="288"/>
            </a:xfrm>
            <a:prstGeom prst="line">
              <a:avLst/>
            </a:prstGeom>
            <a:noFill/>
            <a:ln w="19050">
              <a:solidFill>
                <a:srgbClr val="0000FF"/>
              </a:solidFill>
              <a:round/>
              <a:headEnd/>
              <a:tailEnd type="triangle" w="med" len="med"/>
            </a:ln>
          </p:spPr>
          <p:txBody>
            <a:bodyPr wrap="none" anchor="ctr"/>
            <a:lstStyle/>
            <a:p>
              <a:endParaRPr lang="de-DE"/>
            </a:p>
          </p:txBody>
        </p:sp>
        <p:sp>
          <p:nvSpPr>
            <p:cNvPr id="13395" name="Line 151"/>
            <p:cNvSpPr>
              <a:spLocks noChangeShapeType="1"/>
            </p:cNvSpPr>
            <p:nvPr/>
          </p:nvSpPr>
          <p:spPr bwMode="auto">
            <a:xfrm flipH="1">
              <a:off x="3032" y="3312"/>
              <a:ext cx="904" cy="212"/>
            </a:xfrm>
            <a:prstGeom prst="line">
              <a:avLst/>
            </a:prstGeom>
            <a:noFill/>
            <a:ln w="19050">
              <a:solidFill>
                <a:srgbClr val="0000FF"/>
              </a:solidFill>
              <a:round/>
              <a:headEnd/>
              <a:tailEnd/>
            </a:ln>
          </p:spPr>
          <p:txBody>
            <a:bodyPr wrap="none" anchor="ctr"/>
            <a:lstStyle/>
            <a:p>
              <a:endParaRPr lang="de-DE"/>
            </a:p>
          </p:txBody>
        </p:sp>
      </p:grpSp>
      <p:grpSp>
        <p:nvGrpSpPr>
          <p:cNvPr id="9" name="Group 152"/>
          <p:cNvGrpSpPr>
            <a:grpSpLocks/>
          </p:cNvGrpSpPr>
          <p:nvPr/>
        </p:nvGrpSpPr>
        <p:grpSpPr bwMode="auto">
          <a:xfrm>
            <a:off x="8449155" y="3140396"/>
            <a:ext cx="1637179" cy="682288"/>
            <a:chOff x="4464" y="2976"/>
            <a:chExt cx="1051" cy="438"/>
          </a:xfrm>
        </p:grpSpPr>
        <p:sp>
          <p:nvSpPr>
            <p:cNvPr id="13392" name="Rectangle 153"/>
            <p:cNvSpPr>
              <a:spLocks noChangeArrowheads="1"/>
            </p:cNvSpPr>
            <p:nvPr/>
          </p:nvSpPr>
          <p:spPr bwMode="auto">
            <a:xfrm>
              <a:off x="4464" y="2976"/>
              <a:ext cx="1051" cy="217"/>
            </a:xfrm>
            <a:prstGeom prst="rect">
              <a:avLst/>
            </a:prstGeom>
            <a:noFill/>
            <a:ln w="28575">
              <a:solidFill>
                <a:srgbClr val="FF0000"/>
              </a:solidFill>
              <a:miter lim="800000"/>
              <a:headEnd/>
              <a:tailEnd/>
            </a:ln>
          </p:spPr>
          <p:txBody>
            <a:bodyPr wrap="none" anchor="ctr"/>
            <a:lstStyle/>
            <a:p>
              <a:endParaRPr lang="en-GB"/>
            </a:p>
          </p:txBody>
        </p:sp>
        <p:sp>
          <p:nvSpPr>
            <p:cNvPr id="13393" name="Rectangle 154"/>
            <p:cNvSpPr>
              <a:spLocks noChangeArrowheads="1"/>
            </p:cNvSpPr>
            <p:nvPr/>
          </p:nvSpPr>
          <p:spPr bwMode="auto">
            <a:xfrm>
              <a:off x="4464" y="3197"/>
              <a:ext cx="1051" cy="217"/>
            </a:xfrm>
            <a:prstGeom prst="rect">
              <a:avLst/>
            </a:prstGeom>
            <a:noFill/>
            <a:ln w="28575">
              <a:solidFill>
                <a:srgbClr val="FF0000"/>
              </a:solidFill>
              <a:miter lim="800000"/>
              <a:headEnd/>
              <a:tailEnd/>
            </a:ln>
          </p:spPr>
          <p:txBody>
            <a:bodyPr wrap="none" anchor="ctr"/>
            <a:lstStyle/>
            <a:p>
              <a:endParaRPr lang="en-GB"/>
            </a:p>
          </p:txBody>
        </p:sp>
      </p:grpSp>
      <p:grpSp>
        <p:nvGrpSpPr>
          <p:cNvPr id="10" name="Group 155"/>
          <p:cNvGrpSpPr>
            <a:grpSpLocks/>
          </p:cNvGrpSpPr>
          <p:nvPr/>
        </p:nvGrpSpPr>
        <p:grpSpPr bwMode="auto">
          <a:xfrm>
            <a:off x="7788673" y="3822683"/>
            <a:ext cx="1557734" cy="615306"/>
            <a:chOff x="4040" y="3414"/>
            <a:chExt cx="1000" cy="395"/>
          </a:xfrm>
        </p:grpSpPr>
        <p:sp>
          <p:nvSpPr>
            <p:cNvPr id="13390" name="Line 156"/>
            <p:cNvSpPr>
              <a:spLocks noChangeShapeType="1"/>
            </p:cNvSpPr>
            <p:nvPr/>
          </p:nvSpPr>
          <p:spPr bwMode="auto">
            <a:xfrm>
              <a:off x="4041" y="3521"/>
              <a:ext cx="0" cy="288"/>
            </a:xfrm>
            <a:prstGeom prst="line">
              <a:avLst/>
            </a:prstGeom>
            <a:noFill/>
            <a:ln w="19050">
              <a:solidFill>
                <a:srgbClr val="0000FF"/>
              </a:solidFill>
              <a:round/>
              <a:headEnd/>
              <a:tailEnd type="triangle" w="med" len="med"/>
            </a:ln>
          </p:spPr>
          <p:txBody>
            <a:bodyPr wrap="none" anchor="ctr"/>
            <a:lstStyle/>
            <a:p>
              <a:endParaRPr lang="de-DE"/>
            </a:p>
          </p:txBody>
        </p:sp>
        <p:sp>
          <p:nvSpPr>
            <p:cNvPr id="13391" name="Line 157"/>
            <p:cNvSpPr>
              <a:spLocks noChangeShapeType="1"/>
            </p:cNvSpPr>
            <p:nvPr/>
          </p:nvSpPr>
          <p:spPr bwMode="auto">
            <a:xfrm flipH="1">
              <a:off x="4040" y="3414"/>
              <a:ext cx="1000" cy="110"/>
            </a:xfrm>
            <a:prstGeom prst="line">
              <a:avLst/>
            </a:prstGeom>
            <a:noFill/>
            <a:ln w="19050">
              <a:solidFill>
                <a:srgbClr val="0000FF"/>
              </a:solidFill>
              <a:round/>
              <a:headEnd/>
              <a:tailEnd/>
            </a:ln>
          </p:spPr>
          <p:txBody>
            <a:bodyPr wrap="none" anchor="ctr"/>
            <a:lstStyle/>
            <a:p>
              <a:endParaRPr lang="de-DE"/>
            </a:p>
          </p:txBody>
        </p:sp>
      </p:grpSp>
      <p:sp>
        <p:nvSpPr>
          <p:cNvPr id="13386" name="Text Box 158"/>
          <p:cNvSpPr txBox="1">
            <a:spLocks noChangeArrowheads="1"/>
          </p:cNvSpPr>
          <p:nvPr/>
        </p:nvSpPr>
        <p:spPr bwMode="auto">
          <a:xfrm>
            <a:off x="2317911" y="4411507"/>
            <a:ext cx="1527982" cy="646331"/>
          </a:xfrm>
          <a:prstGeom prst="rect">
            <a:avLst/>
          </a:prstGeom>
          <a:noFill/>
          <a:ln w="9525">
            <a:noFill/>
            <a:miter lim="800000"/>
            <a:headEnd/>
            <a:tailEnd/>
          </a:ln>
        </p:spPr>
        <p:txBody>
          <a:bodyPr wrap="none">
            <a:spAutoFit/>
          </a:bodyPr>
          <a:lstStyle/>
          <a:p>
            <a:r>
              <a:rPr lang="tr-TR" b="1" dirty="0">
                <a:solidFill>
                  <a:schemeClr val="tx2"/>
                </a:solidFill>
              </a:rPr>
              <a:t>Elde edilen </a:t>
            </a:r>
          </a:p>
          <a:p>
            <a:r>
              <a:rPr lang="tr-TR" b="1" dirty="0">
                <a:solidFill>
                  <a:schemeClr val="tx2"/>
                </a:solidFill>
              </a:rPr>
              <a:t>Sınıflandırma</a:t>
            </a:r>
            <a:endParaRPr lang="en-GB" b="1" dirty="0">
              <a:solidFill>
                <a:schemeClr val="tx2"/>
              </a:solidFill>
            </a:endParaRPr>
          </a:p>
        </p:txBody>
      </p:sp>
      <p:grpSp>
        <p:nvGrpSpPr>
          <p:cNvPr id="11" name="Group 160"/>
          <p:cNvGrpSpPr>
            <a:grpSpLocks/>
          </p:cNvGrpSpPr>
          <p:nvPr/>
        </p:nvGrpSpPr>
        <p:grpSpPr bwMode="auto">
          <a:xfrm>
            <a:off x="7611094" y="3169993"/>
            <a:ext cx="806906" cy="599727"/>
            <a:chOff x="3926" y="2035"/>
            <a:chExt cx="518" cy="385"/>
          </a:xfrm>
        </p:grpSpPr>
        <p:sp>
          <p:nvSpPr>
            <p:cNvPr id="13388" name="Rectangle 148"/>
            <p:cNvSpPr>
              <a:spLocks noChangeArrowheads="1"/>
            </p:cNvSpPr>
            <p:nvPr/>
          </p:nvSpPr>
          <p:spPr bwMode="auto">
            <a:xfrm>
              <a:off x="3926" y="2233"/>
              <a:ext cx="504" cy="187"/>
            </a:xfrm>
            <a:prstGeom prst="rect">
              <a:avLst/>
            </a:prstGeom>
            <a:noFill/>
            <a:ln w="28575">
              <a:solidFill>
                <a:srgbClr val="FF0000"/>
              </a:solidFill>
              <a:miter lim="800000"/>
              <a:headEnd/>
              <a:tailEnd/>
            </a:ln>
          </p:spPr>
          <p:txBody>
            <a:bodyPr wrap="none" anchor="ctr"/>
            <a:lstStyle/>
            <a:p>
              <a:endParaRPr lang="en-GB"/>
            </a:p>
          </p:txBody>
        </p:sp>
        <p:sp>
          <p:nvSpPr>
            <p:cNvPr id="13389" name="Rectangle 159"/>
            <p:cNvSpPr>
              <a:spLocks noChangeArrowheads="1"/>
            </p:cNvSpPr>
            <p:nvPr/>
          </p:nvSpPr>
          <p:spPr bwMode="auto">
            <a:xfrm>
              <a:off x="3926" y="2035"/>
              <a:ext cx="518" cy="188"/>
            </a:xfrm>
            <a:prstGeom prst="rect">
              <a:avLst/>
            </a:prstGeom>
            <a:noFill/>
            <a:ln w="28575">
              <a:solidFill>
                <a:srgbClr val="FF0000"/>
              </a:solidFill>
              <a:miter lim="800000"/>
              <a:headEnd/>
              <a:tailEnd/>
            </a:ln>
          </p:spPr>
          <p:txBody>
            <a:bodyPr wrap="none" anchor="ctr"/>
            <a:lstStyle/>
            <a:p>
              <a:endParaRPr lang="en-GB"/>
            </a:p>
          </p:txBody>
        </p:sp>
      </p:grpSp>
      <p:sp>
        <p:nvSpPr>
          <p:cNvPr id="12" name="Slide Number Placeholder 11"/>
          <p:cNvSpPr>
            <a:spLocks noGrp="1"/>
          </p:cNvSpPr>
          <p:nvPr>
            <p:ph type="sldNum" sz="quarter" idx="10"/>
          </p:nvPr>
        </p:nvSpPr>
        <p:spPr>
          <a:xfrm>
            <a:off x="8762400" y="6696000"/>
            <a:ext cx="198000" cy="90000"/>
          </a:xfrm>
          <a:prstGeom prst="rect">
            <a:avLst/>
          </a:prstGeom>
        </p:spPr>
        <p:txBody>
          <a:bodyPr lIns="0" tIns="0" rIns="0" bIns="0" anchor="ctr" anchorCtr="0"/>
          <a:lstStyle>
            <a:defPPr>
              <a:defRPr lang="de-DE"/>
            </a:defPPr>
            <a:lvl1pPr marL="0" algn="r" defTabSz="914377" rtl="0" eaLnBrk="1" latinLnBrk="0" hangingPunct="1">
              <a:defRPr lang="de-DE" sz="7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1</a:t>
            </a:r>
            <a:endParaRPr lang="de-DE" dirty="0"/>
          </a:p>
        </p:txBody>
      </p:sp>
    </p:spTree>
    <p:extLst>
      <p:ext uri="{BB962C8B-B14F-4D97-AF65-F5344CB8AC3E}">
        <p14:creationId xmlns:p14="http://schemas.microsoft.com/office/powerpoint/2010/main" val="18614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1618"/>
                                        </p:tgtEl>
                                        <p:attrNameLst>
                                          <p:attrName>style.visibility</p:attrName>
                                        </p:attrNameLst>
                                      </p:cBhvr>
                                      <p:to>
                                        <p:strVal val="visible"/>
                                      </p:to>
                                    </p:set>
                                    <p:animEffect transition="in" filter="box(out)">
                                      <p:cBhvr>
                                        <p:cTn id="15" dur="500"/>
                                        <p:tgtEl>
                                          <p:spTgt spid="216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000"/>
                            </p:stCondLst>
                            <p:childTnLst>
                              <p:par>
                                <p:cTn id="26" presetID="4" presetClass="entr" presetSubtype="32" fill="hold" grpId="0" nodeType="afterEffect">
                                  <p:stCondLst>
                                    <p:cond delay="0"/>
                                  </p:stCondLst>
                                  <p:childTnLst>
                                    <p:set>
                                      <p:cBhvr>
                                        <p:cTn id="27" dur="1" fill="hold">
                                          <p:stCondLst>
                                            <p:cond delay="0"/>
                                          </p:stCondLst>
                                        </p:cTn>
                                        <p:tgtEl>
                                          <p:spTgt spid="21619"/>
                                        </p:tgtEl>
                                        <p:attrNameLst>
                                          <p:attrName>style.visibility</p:attrName>
                                        </p:attrNameLst>
                                      </p:cBhvr>
                                      <p:to>
                                        <p:strVal val="visible"/>
                                      </p:to>
                                    </p:set>
                                    <p:animEffect transition="in" filter="box(out)">
                                      <p:cBhvr>
                                        <p:cTn id="28" dur="500"/>
                                        <p:tgtEl>
                                          <p:spTgt spid="216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638"/>
                                        </p:tgtEl>
                                        <p:attrNameLst>
                                          <p:attrName>style.visibility</p:attrName>
                                        </p:attrNameLst>
                                      </p:cBhvr>
                                      <p:to>
                                        <p:strVal val="visible"/>
                                      </p:to>
                                    </p:set>
                                    <p:animEffect transition="in" filter="wipe(up)">
                                      <p:cBhvr>
                                        <p:cTn id="33" dur="500"/>
                                        <p:tgtEl>
                                          <p:spTgt spid="21638"/>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1000"/>
                            </p:stCondLst>
                            <p:childTnLst>
                              <p:par>
                                <p:cTn id="39" presetID="4" presetClass="entr" presetSubtype="32" fill="hold" grpId="0" nodeType="afterEffect">
                                  <p:stCondLst>
                                    <p:cond delay="0"/>
                                  </p:stCondLst>
                                  <p:childTnLst>
                                    <p:set>
                                      <p:cBhvr>
                                        <p:cTn id="40" dur="1" fill="hold">
                                          <p:stCondLst>
                                            <p:cond delay="0"/>
                                          </p:stCondLst>
                                        </p:cTn>
                                        <p:tgtEl>
                                          <p:spTgt spid="21620"/>
                                        </p:tgtEl>
                                        <p:attrNameLst>
                                          <p:attrName>style.visibility</p:attrName>
                                        </p:attrNameLst>
                                      </p:cBhvr>
                                      <p:to>
                                        <p:strVal val="visible"/>
                                      </p:to>
                                    </p:set>
                                    <p:animEffect transition="in" filter="box(out)">
                                      <p:cBhvr>
                                        <p:cTn id="41" dur="500"/>
                                        <p:tgtEl>
                                          <p:spTgt spid="216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500"/>
                                        <p:tgtEl>
                                          <p:spTgt spid="8"/>
                                        </p:tgtEl>
                                      </p:cBhvr>
                                    </p:animEffect>
                                  </p:childTnLst>
                                </p:cTn>
                              </p:par>
                            </p:childTnLst>
                          </p:cTn>
                        </p:par>
                        <p:par>
                          <p:cTn id="51" fill="hold">
                            <p:stCondLst>
                              <p:cond delay="1000"/>
                            </p:stCondLst>
                            <p:childTnLst>
                              <p:par>
                                <p:cTn id="52" presetID="4" presetClass="entr" presetSubtype="32"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ox(ou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par>
                          <p:cTn id="64" fill="hold">
                            <p:stCondLst>
                              <p:cond delay="1000"/>
                            </p:stCondLst>
                            <p:childTnLst>
                              <p:par>
                                <p:cTn id="65" presetID="4" presetClass="entr" presetSubtype="32" fill="hold" grpId="0" nodeType="afterEffect">
                                  <p:stCondLst>
                                    <p:cond delay="0"/>
                                  </p:stCondLst>
                                  <p:childTnLst>
                                    <p:set>
                                      <p:cBhvr>
                                        <p:cTn id="66" dur="1" fill="hold">
                                          <p:stCondLst>
                                            <p:cond delay="0"/>
                                          </p:stCondLst>
                                        </p:cTn>
                                        <p:tgtEl>
                                          <p:spTgt spid="21623"/>
                                        </p:tgtEl>
                                        <p:attrNameLst>
                                          <p:attrName>style.visibility</p:attrName>
                                        </p:attrNameLst>
                                      </p:cBhvr>
                                      <p:to>
                                        <p:strVal val="visible"/>
                                      </p:to>
                                    </p:set>
                                    <p:animEffect transition="in" filter="box(out)">
                                      <p:cBhvr>
                                        <p:cTn id="67" dur="500"/>
                                        <p:tgtEl>
                                          <p:spTgt spid="2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8" grpId="0" autoUpdateAnimBg="0"/>
      <p:bldP spid="21619" grpId="0" autoUpdateAnimBg="0"/>
      <p:bldP spid="21620" grpId="0" autoUpdateAnimBg="0"/>
      <p:bldP spid="21623" grpId="0" autoUpdateAnimBg="0"/>
      <p:bldP spid="216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9" name="Picture 3"/>
          <p:cNvPicPr>
            <a:picLocks noChangeAspect="1" noChangeArrowheads="1"/>
          </p:cNvPicPr>
          <p:nvPr/>
        </p:nvPicPr>
        <p:blipFill>
          <a:blip r:embed="rId2" cstate="print"/>
          <a:srcRect/>
          <a:stretch>
            <a:fillRect/>
          </a:stretch>
        </p:blipFill>
        <p:spPr bwMode="auto">
          <a:xfrm>
            <a:off x="5981700" y="1857423"/>
            <a:ext cx="3344258" cy="4310129"/>
          </a:xfrm>
          <a:prstGeom prst="rect">
            <a:avLst/>
          </a:prstGeom>
          <a:noFill/>
          <a:ln w="25400">
            <a:solidFill>
              <a:schemeClr val="accent1">
                <a:lumMod val="90000"/>
              </a:schemeClr>
            </a:solidFill>
            <a:miter lim="800000"/>
            <a:headEnd/>
            <a:tailEnd/>
          </a:ln>
        </p:spPr>
      </p:pic>
      <p:sp>
        <p:nvSpPr>
          <p:cNvPr id="4" name="Foliennummernplatzhalter 3"/>
          <p:cNvSpPr>
            <a:spLocks noGrp="1"/>
          </p:cNvSpPr>
          <p:nvPr>
            <p:ph type="sldNum" sz="quarter" idx="4294967295"/>
          </p:nvPr>
        </p:nvSpPr>
        <p:spPr>
          <a:xfrm>
            <a:off x="9811424" y="6194423"/>
            <a:ext cx="303759" cy="218960"/>
          </a:xfrm>
          <a:prstGeom prst="rect">
            <a:avLst/>
          </a:prstGeom>
        </p:spPr>
        <p:txBody>
          <a:bodyPr/>
          <a:lstStyle/>
          <a:p>
            <a:pPr>
              <a:defRPr/>
            </a:pPr>
            <a:fld id="{594ACECD-3197-4D11-9DA3-5D42A9BD982E}" type="slidenum">
              <a:rPr lang="en-GB" sz="687"/>
              <a:pPr>
                <a:defRPr/>
              </a:pPr>
              <a:t>32</a:t>
            </a:fld>
            <a:endParaRPr lang="en-GB" sz="687" dirty="0"/>
          </a:p>
        </p:txBody>
      </p:sp>
      <p:pic>
        <p:nvPicPr>
          <p:cNvPr id="352258" name="Picture 2"/>
          <p:cNvPicPr>
            <a:picLocks noGrp="1" noChangeAspect="1" noChangeArrowheads="1"/>
          </p:cNvPicPr>
          <p:nvPr>
            <p:ph idx="1"/>
          </p:nvPr>
        </p:nvPicPr>
        <p:blipFill>
          <a:blip r:embed="rId3" cstate="print"/>
          <a:srcRect/>
          <a:stretch>
            <a:fillRect/>
          </a:stretch>
        </p:blipFill>
        <p:spPr bwMode="auto">
          <a:xfrm>
            <a:off x="2211822" y="1861298"/>
            <a:ext cx="3297172" cy="4288442"/>
          </a:xfrm>
          <a:prstGeom prst="rect">
            <a:avLst/>
          </a:prstGeom>
          <a:noFill/>
          <a:ln w="25400">
            <a:solidFill>
              <a:schemeClr val="accent1">
                <a:lumMod val="90000"/>
              </a:schemeClr>
            </a:solidFill>
            <a:miter lim="800000"/>
            <a:headEnd/>
            <a:tailEnd/>
          </a:ln>
        </p:spPr>
      </p:pic>
      <p:sp>
        <p:nvSpPr>
          <p:cNvPr id="6" name="Textfeld 5"/>
          <p:cNvSpPr txBox="1"/>
          <p:nvPr/>
        </p:nvSpPr>
        <p:spPr>
          <a:xfrm rot="20319022">
            <a:off x="4311021" y="2302554"/>
            <a:ext cx="2734338" cy="369332"/>
          </a:xfrm>
          <a:prstGeom prst="rect">
            <a:avLst/>
          </a:prstGeom>
          <a:noFill/>
        </p:spPr>
        <p:txBody>
          <a:bodyPr wrap="none" rtlCol="0">
            <a:spAutoFit/>
          </a:bodyPr>
          <a:lstStyle/>
          <a:p>
            <a:r>
              <a:rPr lang="de-DE" dirty="0"/>
              <a:t>Manufacturing </a:t>
            </a:r>
            <a:r>
              <a:rPr lang="de-DE" dirty="0" err="1"/>
              <a:t>declaration</a:t>
            </a:r>
            <a:endParaRPr lang="de-DE" dirty="0"/>
          </a:p>
        </p:txBody>
      </p:sp>
      <p:sp>
        <p:nvSpPr>
          <p:cNvPr id="8" name="Abgerundetes Rechteck 7"/>
          <p:cNvSpPr/>
          <p:nvPr/>
        </p:nvSpPr>
        <p:spPr>
          <a:xfrm>
            <a:off x="6052355" y="4929568"/>
            <a:ext cx="2473025" cy="84789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txBox="1">
            <a:spLocks/>
          </p:cNvSpPr>
          <p:nvPr/>
        </p:nvSpPr>
        <p:spPr>
          <a:xfrm>
            <a:off x="184801" y="1326404"/>
            <a:ext cx="8474468" cy="353250"/>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en-GB" sz="2061" dirty="0"/>
              <a:t>ATEX </a:t>
            </a:r>
            <a:r>
              <a:rPr lang="tr-TR" sz="2061" dirty="0"/>
              <a:t>Çözümleri</a:t>
            </a:r>
            <a:r>
              <a:rPr lang="en-GB" sz="2061" dirty="0"/>
              <a:t> / Ex-Zone 1/2/21/22</a:t>
            </a:r>
            <a:r>
              <a:rPr lang="tr-TR" sz="2061" dirty="0"/>
              <a:t> Montajlı ürünler</a:t>
            </a:r>
            <a:endParaRPr lang="en-GB" sz="2061" dirty="0"/>
          </a:p>
        </p:txBody>
      </p:sp>
    </p:spTree>
    <p:extLst>
      <p:ext uri="{BB962C8B-B14F-4D97-AF65-F5344CB8AC3E}">
        <p14:creationId xmlns:p14="http://schemas.microsoft.com/office/powerpoint/2010/main" val="24120046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4785" y="1352712"/>
            <a:ext cx="8474468" cy="353250"/>
          </a:xfrm>
        </p:spPr>
        <p:txBody>
          <a:bodyPr/>
          <a:lstStyle/>
          <a:p>
            <a:r>
              <a:rPr lang="en-GB" dirty="0"/>
              <a:t>2.</a:t>
            </a:r>
            <a:r>
              <a:rPr lang="tr-TR" dirty="0"/>
              <a:t>Ürün Grupları </a:t>
            </a:r>
            <a:r>
              <a:rPr lang="en-GB" dirty="0"/>
              <a:t>/ ATEX</a:t>
            </a:r>
          </a:p>
        </p:txBody>
      </p:sp>
      <p:graphicFrame>
        <p:nvGraphicFramePr>
          <p:cNvPr id="15" name="Tabelle 3"/>
          <p:cNvGraphicFramePr>
            <a:graphicFrameLocks noGrp="1"/>
          </p:cNvGraphicFramePr>
          <p:nvPr>
            <p:extLst>
              <p:ext uri="{D42A27DB-BD31-4B8C-83A1-F6EECF244321}">
                <p14:modId xmlns:p14="http://schemas.microsoft.com/office/powerpoint/2010/main" val="3630319713"/>
              </p:ext>
            </p:extLst>
          </p:nvPr>
        </p:nvGraphicFramePr>
        <p:xfrm>
          <a:off x="619502" y="1871147"/>
          <a:ext cx="8266968" cy="4525879"/>
        </p:xfrm>
        <a:graphic>
          <a:graphicData uri="http://schemas.openxmlformats.org/drawingml/2006/table">
            <a:tbl>
              <a:tblPr firstRow="1">
                <a:tableStyleId>{93296810-A885-4BE3-A3E7-6D5BEEA58F35}</a:tableStyleId>
              </a:tblPr>
              <a:tblGrid>
                <a:gridCol w="1413157">
                  <a:extLst>
                    <a:ext uri="{9D8B030D-6E8A-4147-A177-3AD203B41FA5}">
                      <a16:colId xmlns:a16="http://schemas.microsoft.com/office/drawing/2014/main" val="20000"/>
                    </a:ext>
                  </a:extLst>
                </a:gridCol>
                <a:gridCol w="2028267">
                  <a:extLst>
                    <a:ext uri="{9D8B030D-6E8A-4147-A177-3AD203B41FA5}">
                      <a16:colId xmlns:a16="http://schemas.microsoft.com/office/drawing/2014/main" val="20001"/>
                    </a:ext>
                  </a:extLst>
                </a:gridCol>
                <a:gridCol w="2649669">
                  <a:extLst>
                    <a:ext uri="{9D8B030D-6E8A-4147-A177-3AD203B41FA5}">
                      <a16:colId xmlns:a16="http://schemas.microsoft.com/office/drawing/2014/main" val="20002"/>
                    </a:ext>
                  </a:extLst>
                </a:gridCol>
                <a:gridCol w="2175875">
                  <a:extLst>
                    <a:ext uri="{9D8B030D-6E8A-4147-A177-3AD203B41FA5}">
                      <a16:colId xmlns:a16="http://schemas.microsoft.com/office/drawing/2014/main" val="20003"/>
                    </a:ext>
                  </a:extLst>
                </a:gridCol>
              </a:tblGrid>
              <a:tr h="290980">
                <a:tc>
                  <a:txBody>
                    <a:bodyPr/>
                    <a:lstStyle/>
                    <a:p>
                      <a:r>
                        <a:rPr lang="tr-TR" sz="1100" noProof="0" dirty="0"/>
                        <a:t>Projenin Tipi</a:t>
                      </a:r>
                      <a:endParaRPr lang="en-US" sz="1100" noProof="0" dirty="0"/>
                    </a:p>
                  </a:txBody>
                  <a:tcPr marL="89726" marR="89726" marT="44863" marB="44863"/>
                </a:tc>
                <a:tc>
                  <a:txBody>
                    <a:bodyPr/>
                    <a:lstStyle/>
                    <a:p>
                      <a:r>
                        <a:rPr lang="tr-TR" sz="1100" noProof="0" dirty="0"/>
                        <a:t>Montaj</a:t>
                      </a:r>
                      <a:endParaRPr lang="en-US" sz="1100" noProof="0" dirty="0"/>
                    </a:p>
                  </a:txBody>
                  <a:tcPr marL="89726" marR="89726" marT="44863" marB="44863"/>
                </a:tc>
                <a:tc>
                  <a:txBody>
                    <a:bodyPr/>
                    <a:lstStyle/>
                    <a:p>
                      <a:r>
                        <a:rPr lang="tr-TR" sz="1100" noProof="0" dirty="0"/>
                        <a:t>Pano</a:t>
                      </a:r>
                      <a:r>
                        <a:rPr lang="en-US" sz="1100" noProof="0" dirty="0"/>
                        <a:t> (“</a:t>
                      </a:r>
                      <a:r>
                        <a:rPr lang="en-US" sz="1100" noProof="0" dirty="0" err="1"/>
                        <a:t>Standar</a:t>
                      </a:r>
                      <a:r>
                        <a:rPr lang="tr-TR" sz="1100" noProof="0" dirty="0"/>
                        <a:t>t</a:t>
                      </a:r>
                      <a:r>
                        <a:rPr lang="en-US" sz="1100" noProof="0" dirty="0"/>
                        <a:t>”)</a:t>
                      </a:r>
                    </a:p>
                  </a:txBody>
                  <a:tcPr marL="89726" marR="89726" marT="44863" marB="44863"/>
                </a:tc>
                <a:tc>
                  <a:txBody>
                    <a:bodyPr/>
                    <a:lstStyle/>
                    <a:p>
                      <a:r>
                        <a:rPr lang="tr-TR" sz="1100" noProof="0" dirty="0"/>
                        <a:t>Pano </a:t>
                      </a:r>
                      <a:r>
                        <a:rPr lang="en-US" sz="1100" noProof="0" dirty="0"/>
                        <a:t>(Protection by enclosure)</a:t>
                      </a:r>
                    </a:p>
                  </a:txBody>
                  <a:tcPr marL="89726" marR="89726" marT="44863" marB="44863"/>
                </a:tc>
                <a:extLst>
                  <a:ext uri="{0D108BD9-81ED-4DB2-BD59-A6C34878D82A}">
                    <a16:rowId xmlns:a16="http://schemas.microsoft.com/office/drawing/2014/main" val="10000"/>
                  </a:ext>
                </a:extLst>
              </a:tr>
              <a:tr h="282631">
                <a:tc>
                  <a:txBody>
                    <a:bodyPr/>
                    <a:lstStyle/>
                    <a:p>
                      <a:r>
                        <a:rPr lang="en-US" sz="1100" noProof="0" dirty="0"/>
                        <a:t>EX Zone</a:t>
                      </a:r>
                    </a:p>
                  </a:txBody>
                  <a:tcPr marL="89726" marR="89726" marT="44863" marB="44863"/>
                </a:tc>
                <a:tc>
                  <a:txBody>
                    <a:bodyPr/>
                    <a:lstStyle/>
                    <a:p>
                      <a:r>
                        <a:rPr lang="en-US" sz="1100" noProof="0" dirty="0"/>
                        <a:t>1, 21, 2, 22</a:t>
                      </a:r>
                    </a:p>
                  </a:txBody>
                  <a:tcPr marL="89726" marR="89726" marT="44863" marB="44863"/>
                </a:tc>
                <a:tc>
                  <a:txBody>
                    <a:bodyPr/>
                    <a:lstStyle/>
                    <a:p>
                      <a:r>
                        <a:rPr lang="en-US" sz="1100" noProof="0" dirty="0"/>
                        <a:t>1, 21, 2, 22</a:t>
                      </a:r>
                    </a:p>
                  </a:txBody>
                  <a:tcPr marL="89726" marR="89726" marT="44863" marB="44863"/>
                </a:tc>
                <a:tc>
                  <a:txBody>
                    <a:bodyPr/>
                    <a:lstStyle/>
                    <a:p>
                      <a:r>
                        <a:rPr lang="en-US" sz="1100" noProof="0" dirty="0"/>
                        <a:t>2, 22</a:t>
                      </a:r>
                    </a:p>
                  </a:txBody>
                  <a:tcPr marL="89726" marR="89726" marT="44863" marB="44863"/>
                </a:tc>
                <a:extLst>
                  <a:ext uri="{0D108BD9-81ED-4DB2-BD59-A6C34878D82A}">
                    <a16:rowId xmlns:a16="http://schemas.microsoft.com/office/drawing/2014/main" val="10001"/>
                  </a:ext>
                </a:extLst>
              </a:tr>
              <a:tr h="453276">
                <a:tc>
                  <a:txBody>
                    <a:bodyPr/>
                    <a:lstStyle/>
                    <a:p>
                      <a:r>
                        <a:rPr lang="en-US" sz="1100" noProof="0" dirty="0"/>
                        <a:t>Ex- </a:t>
                      </a:r>
                      <a:r>
                        <a:rPr lang="tr-TR" sz="1100" noProof="0" dirty="0"/>
                        <a:t>Sınıflandırması</a:t>
                      </a:r>
                      <a:endParaRPr lang="en-US" sz="1100" noProof="0" dirty="0"/>
                    </a:p>
                    <a:p>
                      <a:r>
                        <a:rPr lang="en-US" sz="1100" noProof="0" dirty="0"/>
                        <a:t>EN 60079</a:t>
                      </a:r>
                      <a:r>
                        <a:rPr lang="tr-TR" sz="1100" noProof="0" dirty="0"/>
                        <a:t>’a  göre</a:t>
                      </a:r>
                      <a:endParaRPr lang="en-US" sz="1100" noProof="0" dirty="0"/>
                    </a:p>
                  </a:txBody>
                  <a:tcPr marL="89726" marR="89726" marT="44863" marB="44863"/>
                </a:tc>
                <a:tc>
                  <a:txBody>
                    <a:bodyPr/>
                    <a:lstStyle/>
                    <a:p>
                      <a:pPr marL="0" algn="l" defTabSz="914400" rtl="0" eaLnBrk="1" latinLnBrk="0" hangingPunct="1"/>
                      <a:endParaRPr lang="en-US" sz="1100" kern="1200" noProof="0" dirty="0">
                        <a:solidFill>
                          <a:schemeClr val="dk1"/>
                        </a:solidFill>
                        <a:latin typeface="+mn-lt"/>
                        <a:ea typeface="+mn-ea"/>
                        <a:cs typeface="+mn-cs"/>
                      </a:endParaRPr>
                    </a:p>
                  </a:txBody>
                  <a:tcPr marL="89726" marR="89726" marT="44863" marB="44863"/>
                </a:tc>
                <a:tc>
                  <a:txBody>
                    <a:bodyPr/>
                    <a:lstStyle/>
                    <a:p>
                      <a:endParaRPr lang="en-US" sz="1100" noProof="0" dirty="0"/>
                    </a:p>
                  </a:txBody>
                  <a:tcPr marL="89726" marR="89726" marT="44863" marB="44863"/>
                </a:tc>
                <a:tc>
                  <a:txBody>
                    <a:bodyPr/>
                    <a:lstStyle/>
                    <a:p>
                      <a:pPr marL="0" algn="l" defTabSz="914400" rtl="0" eaLnBrk="1" latinLnBrk="0" hangingPunct="1"/>
                      <a:r>
                        <a:rPr lang="fr-CH" sz="1100" kern="1200" noProof="0" dirty="0">
                          <a:solidFill>
                            <a:schemeClr val="dk1"/>
                          </a:solidFill>
                          <a:latin typeface="+mn-lt"/>
                          <a:ea typeface="+mn-ea"/>
                          <a:cs typeface="+mn-cs"/>
                        </a:rPr>
                        <a:t>II 3G Ex </a:t>
                      </a:r>
                      <a:r>
                        <a:rPr lang="fr-CH" sz="1100" kern="1200" noProof="0" dirty="0" err="1">
                          <a:solidFill>
                            <a:schemeClr val="dk1"/>
                          </a:solidFill>
                          <a:latin typeface="+mn-lt"/>
                          <a:ea typeface="+mn-ea"/>
                          <a:cs typeface="+mn-cs"/>
                        </a:rPr>
                        <a:t>nA</a:t>
                      </a:r>
                      <a:r>
                        <a:rPr lang="fr-CH" sz="1100" kern="1200" noProof="0" dirty="0">
                          <a:solidFill>
                            <a:schemeClr val="dk1"/>
                          </a:solidFill>
                          <a:latin typeface="+mn-lt"/>
                          <a:ea typeface="+mn-ea"/>
                          <a:cs typeface="+mn-cs"/>
                        </a:rPr>
                        <a:t> *** II* T*  </a:t>
                      </a:r>
                      <a:r>
                        <a:rPr lang="fr-CH" sz="1100" kern="1200" noProof="0" dirty="0" err="1">
                          <a:solidFill>
                            <a:schemeClr val="dk1"/>
                          </a:solidFill>
                          <a:latin typeface="+mn-lt"/>
                          <a:ea typeface="+mn-ea"/>
                          <a:cs typeface="+mn-cs"/>
                        </a:rPr>
                        <a:t>Gc</a:t>
                      </a:r>
                      <a:endParaRPr lang="en-GB" sz="1100" kern="1200" noProof="0" dirty="0">
                        <a:solidFill>
                          <a:schemeClr val="dk1"/>
                        </a:solidFill>
                        <a:latin typeface="+mn-lt"/>
                        <a:ea typeface="+mn-ea"/>
                        <a:cs typeface="+mn-cs"/>
                      </a:endParaRPr>
                    </a:p>
                    <a:p>
                      <a:pPr marL="0" algn="l" defTabSz="914400" rtl="0" eaLnBrk="1" latinLnBrk="0" hangingPunct="1"/>
                      <a:r>
                        <a:rPr lang="fr-CH" sz="1100" kern="1200" noProof="0" dirty="0">
                          <a:solidFill>
                            <a:schemeClr val="dk1"/>
                          </a:solidFill>
                          <a:latin typeface="+mn-lt"/>
                          <a:ea typeface="+mn-ea"/>
                          <a:cs typeface="+mn-cs"/>
                        </a:rPr>
                        <a:t>II 3D Ex </a:t>
                      </a:r>
                      <a:r>
                        <a:rPr lang="fr-CH" sz="1100" kern="1200" noProof="0" dirty="0" err="1">
                          <a:solidFill>
                            <a:schemeClr val="dk1"/>
                          </a:solidFill>
                          <a:latin typeface="+mn-lt"/>
                          <a:ea typeface="+mn-ea"/>
                          <a:cs typeface="+mn-cs"/>
                        </a:rPr>
                        <a:t>tc</a:t>
                      </a:r>
                      <a:r>
                        <a:rPr lang="fr-CH" sz="1100" kern="1200" noProof="0" dirty="0">
                          <a:solidFill>
                            <a:schemeClr val="dk1"/>
                          </a:solidFill>
                          <a:latin typeface="+mn-lt"/>
                          <a:ea typeface="+mn-ea"/>
                          <a:cs typeface="+mn-cs"/>
                        </a:rPr>
                        <a:t> III* T** °C  </a:t>
                      </a:r>
                      <a:r>
                        <a:rPr lang="fr-CH" sz="1100" kern="1200" noProof="0" dirty="0" err="1">
                          <a:solidFill>
                            <a:schemeClr val="dk1"/>
                          </a:solidFill>
                          <a:latin typeface="+mn-lt"/>
                          <a:ea typeface="+mn-ea"/>
                          <a:cs typeface="+mn-cs"/>
                        </a:rPr>
                        <a:t>Dc</a:t>
                      </a:r>
                      <a:r>
                        <a:rPr lang="fr-CH" sz="1100" kern="1200" noProof="0" dirty="0">
                          <a:solidFill>
                            <a:schemeClr val="dk1"/>
                          </a:solidFill>
                          <a:latin typeface="+mn-lt"/>
                          <a:ea typeface="+mn-ea"/>
                          <a:cs typeface="+mn-cs"/>
                        </a:rPr>
                        <a:t>   IP6X</a:t>
                      </a:r>
                      <a:endParaRPr lang="en-GB" sz="1100" kern="1200" noProof="0" dirty="0">
                        <a:solidFill>
                          <a:schemeClr val="dk1"/>
                        </a:solidFill>
                        <a:latin typeface="+mn-lt"/>
                        <a:ea typeface="+mn-ea"/>
                        <a:cs typeface="+mn-cs"/>
                      </a:endParaRPr>
                    </a:p>
                  </a:txBody>
                  <a:tcPr marL="89726" marR="89726" marT="44863" marB="44863"/>
                </a:tc>
                <a:extLst>
                  <a:ext uri="{0D108BD9-81ED-4DB2-BD59-A6C34878D82A}">
                    <a16:rowId xmlns:a16="http://schemas.microsoft.com/office/drawing/2014/main" val="10002"/>
                  </a:ext>
                </a:extLst>
              </a:tr>
              <a:tr h="1978420">
                <a:tc>
                  <a:txBody>
                    <a:bodyPr/>
                    <a:lstStyle/>
                    <a:p>
                      <a:endParaRPr lang="en-US" sz="1100" noProof="0" dirty="0"/>
                    </a:p>
                  </a:txBody>
                  <a:tcPr marL="89726" marR="89726" marT="44863" marB="44863"/>
                </a:tc>
                <a:tc>
                  <a:txBody>
                    <a:bodyPr/>
                    <a:lstStyle/>
                    <a:p>
                      <a:endParaRPr lang="en-US" sz="1100" noProof="0" dirty="0"/>
                    </a:p>
                  </a:txBody>
                  <a:tcPr marL="89726" marR="89726" marT="44863" marB="44863"/>
                </a:tc>
                <a:tc>
                  <a:txBody>
                    <a:bodyPr/>
                    <a:lstStyle/>
                    <a:p>
                      <a:endParaRPr lang="en-US" sz="1100" noProof="0" dirty="0"/>
                    </a:p>
                  </a:txBody>
                  <a:tcPr marL="89726" marR="89726" marT="44863" marB="44863"/>
                </a:tc>
                <a:tc>
                  <a:txBody>
                    <a:bodyPr/>
                    <a:lstStyle/>
                    <a:p>
                      <a:endParaRPr lang="en-US" sz="1100" noProof="0" dirty="0"/>
                    </a:p>
                  </a:txBody>
                  <a:tcPr marL="89726" marR="89726" marT="44863" marB="44863"/>
                </a:tc>
                <a:extLst>
                  <a:ext uri="{0D108BD9-81ED-4DB2-BD59-A6C34878D82A}">
                    <a16:rowId xmlns:a16="http://schemas.microsoft.com/office/drawing/2014/main" val="10003"/>
                  </a:ext>
                </a:extLst>
              </a:tr>
              <a:tr h="583216">
                <a:tc>
                  <a:txBody>
                    <a:bodyPr/>
                    <a:lstStyle/>
                    <a:p>
                      <a:r>
                        <a:rPr lang="en-US" sz="1100" noProof="0" dirty="0"/>
                        <a:t>IP </a:t>
                      </a:r>
                      <a:r>
                        <a:rPr lang="tr-TR" sz="1100" noProof="0" dirty="0"/>
                        <a:t>koruması</a:t>
                      </a:r>
                      <a:endParaRPr lang="en-US" sz="1100" noProof="0" dirty="0"/>
                    </a:p>
                  </a:txBody>
                  <a:tcPr marL="89726" marR="89726" marT="44863" marB="44863"/>
                </a:tc>
                <a:tc>
                  <a:txBody>
                    <a:bodyPr/>
                    <a:lstStyle/>
                    <a:p>
                      <a:r>
                        <a:rPr lang="tr-TR" sz="1100" noProof="0" dirty="0"/>
                        <a:t>Tanımlanan en düşük IP değeri</a:t>
                      </a:r>
                      <a:endParaRPr lang="en-US" sz="1100" noProof="0" dirty="0"/>
                    </a:p>
                  </a:txBody>
                  <a:tcPr marL="89726" marR="89726" marT="44863" marB="44863"/>
                </a:tc>
                <a:tc>
                  <a:txBody>
                    <a:bodyPr/>
                    <a:lstStyle/>
                    <a:p>
                      <a:r>
                        <a:rPr lang="tr-TR" sz="1100" noProof="0" dirty="0"/>
                        <a:t>Tanımlanan en düşük IP değeri</a:t>
                      </a:r>
                      <a:endParaRPr lang="en-US" sz="1100" noProof="0" dirty="0"/>
                    </a:p>
                  </a:txBody>
                  <a:tcPr marL="89726" marR="89726" marT="44863" marB="44863"/>
                </a:tc>
                <a:tc>
                  <a:txBody>
                    <a:bodyPr/>
                    <a:lstStyle/>
                    <a:p>
                      <a:r>
                        <a:rPr lang="en-US" sz="1100" baseline="0" noProof="0" dirty="0"/>
                        <a:t>„</a:t>
                      </a:r>
                      <a:r>
                        <a:rPr lang="en-US" sz="1100" baseline="0" noProof="0" dirty="0" err="1"/>
                        <a:t>nA</a:t>
                      </a:r>
                      <a:r>
                        <a:rPr lang="en-US" sz="1100" baseline="0" noProof="0" dirty="0"/>
                        <a:t>“ g</a:t>
                      </a:r>
                      <a:r>
                        <a:rPr lang="tr-TR" sz="1100" baseline="0" noProof="0" dirty="0" err="1"/>
                        <a:t>rup</a:t>
                      </a:r>
                      <a:r>
                        <a:rPr lang="en-US" sz="1100" baseline="0" noProof="0" dirty="0"/>
                        <a:t> IIA, IIB, IIC    IP54</a:t>
                      </a:r>
                    </a:p>
                    <a:p>
                      <a:r>
                        <a:rPr lang="en-US" sz="1100" baseline="0" noProof="0" dirty="0"/>
                        <a:t>„</a:t>
                      </a:r>
                      <a:r>
                        <a:rPr lang="en-US" sz="1100" baseline="0" noProof="0" dirty="0" err="1"/>
                        <a:t>tc</a:t>
                      </a:r>
                      <a:r>
                        <a:rPr lang="en-US" sz="1100" baseline="0" noProof="0" dirty="0"/>
                        <a:t>“ </a:t>
                      </a:r>
                      <a:r>
                        <a:rPr lang="en-US" sz="1100" baseline="0" noProof="0" dirty="0" err="1"/>
                        <a:t>grup</a:t>
                      </a:r>
                      <a:r>
                        <a:rPr lang="en-US" sz="1100" baseline="0" noProof="0" dirty="0"/>
                        <a:t> IIIC                   IP6x</a:t>
                      </a:r>
                    </a:p>
                    <a:p>
                      <a:r>
                        <a:rPr lang="en-US" sz="1100" baseline="0" noProof="0" dirty="0"/>
                        <a:t>„</a:t>
                      </a:r>
                      <a:r>
                        <a:rPr lang="en-US" sz="1100" baseline="0" noProof="0" dirty="0" err="1"/>
                        <a:t>tc</a:t>
                      </a:r>
                      <a:r>
                        <a:rPr lang="en-US" sz="1100" baseline="0" noProof="0" dirty="0"/>
                        <a:t>“ </a:t>
                      </a:r>
                      <a:r>
                        <a:rPr lang="en-US" sz="1100" baseline="0" noProof="0" dirty="0" err="1"/>
                        <a:t>grup</a:t>
                      </a:r>
                      <a:r>
                        <a:rPr lang="en-US" sz="1100" baseline="0" noProof="0" dirty="0"/>
                        <a:t> IIIA, IIIB          IP5x</a:t>
                      </a:r>
                      <a:endParaRPr lang="en-US" sz="1100" noProof="0" dirty="0"/>
                    </a:p>
                  </a:txBody>
                  <a:tcPr marL="89726" marR="89726" marT="44863" marB="44863"/>
                </a:tc>
                <a:extLst>
                  <a:ext uri="{0D108BD9-81ED-4DB2-BD59-A6C34878D82A}">
                    <a16:rowId xmlns:a16="http://schemas.microsoft.com/office/drawing/2014/main" val="10004"/>
                  </a:ext>
                </a:extLst>
              </a:tr>
              <a:tr h="912209">
                <a:tc>
                  <a:txBody>
                    <a:bodyPr/>
                    <a:lstStyle/>
                    <a:p>
                      <a:r>
                        <a:rPr lang="tr-TR" sz="1100" noProof="0" dirty="0" err="1"/>
                        <a:t>Dökümantasyon</a:t>
                      </a:r>
                      <a:endParaRPr lang="en-US" sz="1100" noProof="0" dirty="0"/>
                    </a:p>
                  </a:txBody>
                  <a:tcPr marL="89726" marR="89726" marT="44863" marB="44863"/>
                </a:tc>
                <a:tc>
                  <a:txBody>
                    <a:bodyPr/>
                    <a:lstStyle/>
                    <a:p>
                      <a:r>
                        <a:rPr lang="tr-TR" sz="1100" b="1" noProof="0" dirty="0"/>
                        <a:t>Üretici Beyanı (</a:t>
                      </a:r>
                      <a:r>
                        <a:rPr lang="en-US" sz="1100" b="1" noProof="0" dirty="0"/>
                        <a:t>Manufacturing</a:t>
                      </a:r>
                      <a:r>
                        <a:rPr lang="tr-TR" sz="1100" b="0" baseline="0" noProof="0" dirty="0"/>
                        <a:t> </a:t>
                      </a:r>
                      <a:r>
                        <a:rPr lang="en-US" sz="1100" b="1" baseline="0" noProof="0" dirty="0"/>
                        <a:t>declaration</a:t>
                      </a:r>
                      <a:r>
                        <a:rPr lang="tr-TR" sz="1100" b="1" baseline="0" noProof="0" dirty="0"/>
                        <a:t>)</a:t>
                      </a:r>
                      <a:endParaRPr lang="en-US" sz="1100" b="1" baseline="0" noProof="0" dirty="0"/>
                    </a:p>
                    <a:p>
                      <a:r>
                        <a:rPr lang="tr-TR" sz="1100" baseline="0" noProof="0" dirty="0"/>
                        <a:t>Proje</a:t>
                      </a:r>
                      <a:endParaRPr lang="en-US" sz="1100" baseline="0" noProof="0" dirty="0"/>
                    </a:p>
                    <a:p>
                      <a:r>
                        <a:rPr lang="tr-TR" sz="1100" baseline="0" noProof="0" dirty="0"/>
                        <a:t>Yerleşim planı</a:t>
                      </a:r>
                      <a:endParaRPr lang="en-US" sz="1100" baseline="0" noProof="0" dirty="0"/>
                    </a:p>
                    <a:p>
                      <a:r>
                        <a:rPr lang="tr-TR" sz="1100" baseline="0" noProof="0" dirty="0"/>
                        <a:t>Kullanım </a:t>
                      </a:r>
                      <a:r>
                        <a:rPr lang="tr-TR" sz="1100" baseline="0" noProof="0" dirty="0" err="1"/>
                        <a:t>klavuzu</a:t>
                      </a:r>
                      <a:endParaRPr lang="en-US" sz="1100" noProof="0" dirty="0"/>
                    </a:p>
                  </a:txBody>
                  <a:tcPr marL="89726" marR="89726" marT="44863" marB="44863"/>
                </a:tc>
                <a:tc>
                  <a:txBody>
                    <a:bodyPr/>
                    <a:lstStyle/>
                    <a:p>
                      <a:r>
                        <a:rPr lang="tr-TR" sz="1100" b="1" noProof="0" dirty="0"/>
                        <a:t>Üretici Beyanı </a:t>
                      </a:r>
                    </a:p>
                    <a:p>
                      <a:r>
                        <a:rPr lang="tr-TR" sz="1100" b="1" noProof="0" dirty="0"/>
                        <a:t>(</a:t>
                      </a:r>
                      <a:r>
                        <a:rPr lang="en-US" sz="1100" b="1" noProof="0" dirty="0"/>
                        <a:t>Manufacturing</a:t>
                      </a:r>
                      <a:r>
                        <a:rPr lang="tr-TR" sz="1100" b="0" baseline="0" noProof="0" dirty="0"/>
                        <a:t> </a:t>
                      </a:r>
                      <a:r>
                        <a:rPr lang="en-US" sz="1100" b="1" baseline="0" noProof="0" dirty="0"/>
                        <a:t>declaration</a:t>
                      </a:r>
                      <a:r>
                        <a:rPr lang="tr-TR" sz="1100" b="1" baseline="0" noProof="0" dirty="0"/>
                        <a:t>)</a:t>
                      </a:r>
                      <a:endParaRPr lang="en-US" sz="1100" b="1" baseline="0" noProof="0" dirty="0"/>
                    </a:p>
                    <a:p>
                      <a:r>
                        <a:rPr lang="tr-TR" sz="1100" baseline="0" noProof="0" dirty="0"/>
                        <a:t>Proje</a:t>
                      </a:r>
                      <a:endParaRPr lang="en-US" sz="1100" baseline="0" noProof="0" dirty="0"/>
                    </a:p>
                    <a:p>
                      <a:r>
                        <a:rPr lang="tr-TR" sz="1100" baseline="0" noProof="0" dirty="0"/>
                        <a:t>2</a:t>
                      </a:r>
                      <a:r>
                        <a:rPr lang="en-US" sz="1100" baseline="0" noProof="0" dirty="0"/>
                        <a:t>D</a:t>
                      </a:r>
                      <a:r>
                        <a:rPr lang="tr-TR" sz="1100" baseline="0" noProof="0" dirty="0"/>
                        <a:t> çizim</a:t>
                      </a:r>
                      <a:endParaRPr lang="en-US" sz="1100" baseline="0" noProof="0" dirty="0"/>
                    </a:p>
                    <a:p>
                      <a:r>
                        <a:rPr lang="tr-TR" sz="1100" baseline="0" noProof="0" dirty="0"/>
                        <a:t>Yerleşim planı, Kullanım </a:t>
                      </a:r>
                      <a:r>
                        <a:rPr lang="tr-TR" sz="1100" baseline="0" noProof="0" dirty="0" err="1"/>
                        <a:t>klavuzu</a:t>
                      </a:r>
                      <a:endParaRPr lang="en-US" sz="1100" noProof="0" dirty="0"/>
                    </a:p>
                  </a:txBody>
                  <a:tcPr marL="89726" marR="89726" marT="44863" marB="44863"/>
                </a:tc>
                <a:tc>
                  <a:txBody>
                    <a:bodyPr/>
                    <a:lstStyle/>
                    <a:p>
                      <a:r>
                        <a:rPr lang="tr-TR" sz="1100" b="1" noProof="0" dirty="0"/>
                        <a:t>Uygunluk Beyanı </a:t>
                      </a:r>
                    </a:p>
                    <a:p>
                      <a:r>
                        <a:rPr lang="tr-TR" sz="1100" b="1" noProof="0" dirty="0"/>
                        <a:t>(</a:t>
                      </a:r>
                      <a:r>
                        <a:rPr lang="en-US" sz="1100" b="1" noProof="0" dirty="0"/>
                        <a:t>Declaration</a:t>
                      </a:r>
                      <a:r>
                        <a:rPr lang="en-US" sz="1100" baseline="0" noProof="0" dirty="0"/>
                        <a:t> </a:t>
                      </a:r>
                      <a:r>
                        <a:rPr lang="en-US" sz="1100" b="1" baseline="0" noProof="0" dirty="0"/>
                        <a:t>of</a:t>
                      </a:r>
                      <a:r>
                        <a:rPr lang="en-US" sz="1100" baseline="0" noProof="0" dirty="0"/>
                        <a:t> </a:t>
                      </a:r>
                      <a:r>
                        <a:rPr lang="en-US" sz="1100" b="1" baseline="0" noProof="0" dirty="0"/>
                        <a:t>conformity</a:t>
                      </a:r>
                      <a:r>
                        <a:rPr lang="tr-TR" sz="1100" b="1" baseline="0" noProof="0" dirty="0"/>
                        <a:t>)</a:t>
                      </a:r>
                      <a:endParaRPr lang="en-US" sz="1100" b="1" baseline="0" noProof="0" dirty="0"/>
                    </a:p>
                    <a:p>
                      <a:r>
                        <a:rPr lang="en-US" sz="1100" baseline="0" noProof="0" dirty="0"/>
                        <a:t>ATE</a:t>
                      </a:r>
                      <a:r>
                        <a:rPr lang="tr-TR" sz="1100" baseline="0" noProof="0" dirty="0"/>
                        <a:t>X kullanım kitapçığı</a:t>
                      </a:r>
                      <a:endParaRPr lang="en-US" sz="1100" baseline="0" noProof="0" dirty="0"/>
                    </a:p>
                    <a:p>
                      <a:r>
                        <a:rPr lang="tr-TR" sz="1100" baseline="0" noProof="0" dirty="0"/>
                        <a:t>2</a:t>
                      </a:r>
                      <a:r>
                        <a:rPr lang="en-US" sz="1100" baseline="0" noProof="0" dirty="0"/>
                        <a:t>D </a:t>
                      </a:r>
                      <a:r>
                        <a:rPr lang="tr-TR" sz="1100" baseline="0" noProof="0" dirty="0"/>
                        <a:t>çizim</a:t>
                      </a:r>
                      <a:endParaRPr lang="en-US" sz="1100" baseline="0" noProof="0" dirty="0"/>
                    </a:p>
                    <a:p>
                      <a:r>
                        <a:rPr lang="tr-TR" sz="1100" baseline="0" noProof="0" dirty="0"/>
                        <a:t>Proje, Kullanım </a:t>
                      </a:r>
                      <a:r>
                        <a:rPr lang="tr-TR" sz="1100" baseline="0" noProof="0" dirty="0" err="1"/>
                        <a:t>Klavuzu</a:t>
                      </a:r>
                      <a:endParaRPr lang="en-US" sz="1100" noProof="0" dirty="0"/>
                    </a:p>
                  </a:txBody>
                  <a:tcPr marL="89726" marR="89726" marT="44863" marB="44863"/>
                </a:tc>
                <a:extLst>
                  <a:ext uri="{0D108BD9-81ED-4DB2-BD59-A6C34878D82A}">
                    <a16:rowId xmlns:a16="http://schemas.microsoft.com/office/drawing/2014/main" val="10005"/>
                  </a:ext>
                </a:extLst>
              </a:tr>
            </a:tbl>
          </a:graphicData>
        </a:graphic>
      </p:graphicFrame>
      <p:grpSp>
        <p:nvGrpSpPr>
          <p:cNvPr id="16" name="Gruppieren 13"/>
          <p:cNvGrpSpPr/>
          <p:nvPr/>
        </p:nvGrpSpPr>
        <p:grpSpPr>
          <a:xfrm>
            <a:off x="2141930" y="2960269"/>
            <a:ext cx="1824116" cy="1818645"/>
            <a:chOff x="2055915" y="3289526"/>
            <a:chExt cx="1858972" cy="1853396"/>
          </a:xfrm>
        </p:grpSpPr>
        <p:pic>
          <p:nvPicPr>
            <p:cNvPr id="17" name="Grafik 4" descr="DSCF8979.JPG"/>
            <p:cNvPicPr/>
            <p:nvPr/>
          </p:nvPicPr>
          <p:blipFill>
            <a:blip r:embed="rId2" cstate="print"/>
            <a:stretch>
              <a:fillRect/>
            </a:stretch>
          </p:blipFill>
          <p:spPr>
            <a:xfrm rot="5400000">
              <a:off x="3081549" y="3297824"/>
              <a:ext cx="830370" cy="836306"/>
            </a:xfrm>
            <a:prstGeom prst="rect">
              <a:avLst/>
            </a:prstGeom>
          </p:spPr>
        </p:pic>
        <p:pic>
          <p:nvPicPr>
            <p:cNvPr id="18" name="Grafik 1" descr="IMG_3183.JPG"/>
            <p:cNvPicPr/>
            <p:nvPr/>
          </p:nvPicPr>
          <p:blipFill>
            <a:blip r:embed="rId3" cstate="print"/>
            <a:stretch>
              <a:fillRect/>
            </a:stretch>
          </p:blipFill>
          <p:spPr>
            <a:xfrm rot="5400000">
              <a:off x="1998395" y="3347046"/>
              <a:ext cx="958121" cy="843082"/>
            </a:xfrm>
            <a:prstGeom prst="rect">
              <a:avLst/>
            </a:prstGeom>
          </p:spPr>
        </p:pic>
        <p:pic>
          <p:nvPicPr>
            <p:cNvPr id="19" name="Grafik 6"/>
            <p:cNvPicPr/>
            <p:nvPr/>
          </p:nvPicPr>
          <p:blipFill>
            <a:blip r:embed="rId4" cstate="print">
              <a:clrChange>
                <a:clrFrom>
                  <a:srgbClr val="FFFFFF"/>
                </a:clrFrom>
                <a:clrTo>
                  <a:srgbClr val="FFFFFF">
                    <a:alpha val="0"/>
                  </a:srgbClr>
                </a:clrTo>
              </a:clrChange>
            </a:blip>
            <a:srcRect/>
            <a:stretch>
              <a:fillRect/>
            </a:stretch>
          </p:blipFill>
          <p:spPr bwMode="auto">
            <a:xfrm>
              <a:off x="2109662" y="4322785"/>
              <a:ext cx="477245" cy="820137"/>
            </a:xfrm>
            <a:prstGeom prst="rect">
              <a:avLst/>
            </a:prstGeom>
            <a:noFill/>
            <a:ln w="9525">
              <a:noFill/>
              <a:miter lim="800000"/>
              <a:headEnd/>
              <a:tailEnd/>
            </a:ln>
          </p:spPr>
        </p:pic>
        <p:pic>
          <p:nvPicPr>
            <p:cNvPr id="20" name="Grafik 7"/>
            <p:cNvPicPr/>
            <p:nvPr/>
          </p:nvPicPr>
          <p:blipFill>
            <a:blip r:embed="rId5" cstate="print">
              <a:clrChange>
                <a:clrFrom>
                  <a:srgbClr val="FFFFFF"/>
                </a:clrFrom>
                <a:clrTo>
                  <a:srgbClr val="FFFFFF">
                    <a:alpha val="0"/>
                  </a:srgbClr>
                </a:clrTo>
              </a:clrChange>
            </a:blip>
            <a:srcRect/>
            <a:stretch>
              <a:fillRect/>
            </a:stretch>
          </p:blipFill>
          <p:spPr bwMode="auto">
            <a:xfrm>
              <a:off x="2662299" y="4367060"/>
              <a:ext cx="545422" cy="761379"/>
            </a:xfrm>
            <a:prstGeom prst="rect">
              <a:avLst/>
            </a:prstGeom>
            <a:noFill/>
            <a:ln w="1">
              <a:noFill/>
              <a:miter lim="800000"/>
              <a:headEnd/>
              <a:tailEnd type="none" w="med" len="med"/>
            </a:ln>
            <a:effectLst/>
          </p:spPr>
        </p:pic>
        <p:pic>
          <p:nvPicPr>
            <p:cNvPr id="21" name="Grafik 8" descr="10050uc_1.jpg"/>
            <p:cNvPicPr/>
            <p:nvPr/>
          </p:nvPicPr>
          <p:blipFill>
            <a:blip r:embed="rId6" cstate="print">
              <a:clrChange>
                <a:clrFrom>
                  <a:srgbClr val="FFFFFE"/>
                </a:clrFrom>
                <a:clrTo>
                  <a:srgbClr val="FFFFFE">
                    <a:alpha val="0"/>
                  </a:srgbClr>
                </a:clrTo>
              </a:clrChange>
            </a:blip>
            <a:srcRect/>
            <a:stretch>
              <a:fillRect/>
            </a:stretch>
          </p:blipFill>
          <p:spPr bwMode="auto">
            <a:xfrm>
              <a:off x="3351292" y="4484331"/>
              <a:ext cx="545422" cy="554485"/>
            </a:xfrm>
            <a:prstGeom prst="rect">
              <a:avLst/>
            </a:prstGeom>
            <a:noFill/>
            <a:ln w="9525">
              <a:noFill/>
              <a:miter lim="800000"/>
              <a:headEnd/>
              <a:tailEnd/>
            </a:ln>
          </p:spPr>
        </p:pic>
      </p:grpSp>
      <p:pic>
        <p:nvPicPr>
          <p:cNvPr id="22" name="Grafik 9"/>
          <p:cNvPicPr/>
          <p:nvPr/>
        </p:nvPicPr>
        <p:blipFill>
          <a:blip r:embed="rId7" cstate="print">
            <a:clrChange>
              <a:clrFrom>
                <a:srgbClr val="FFFFFF"/>
              </a:clrFrom>
              <a:clrTo>
                <a:srgbClr val="FFFFFF">
                  <a:alpha val="0"/>
                </a:srgbClr>
              </a:clrTo>
            </a:clrChange>
          </a:blip>
          <a:srcRect/>
          <a:stretch>
            <a:fillRect/>
          </a:stretch>
        </p:blipFill>
        <p:spPr bwMode="auto">
          <a:xfrm>
            <a:off x="6874625" y="2947073"/>
            <a:ext cx="1806285" cy="1817631"/>
          </a:xfrm>
          <a:prstGeom prst="rect">
            <a:avLst/>
          </a:prstGeom>
          <a:noFill/>
          <a:ln w="9525">
            <a:noFill/>
            <a:miter lim="800000"/>
            <a:headEnd/>
            <a:tailEnd/>
          </a:ln>
        </p:spPr>
      </p:pic>
      <p:pic>
        <p:nvPicPr>
          <p:cNvPr id="23" name="Grafik 10"/>
          <p:cNvPicPr/>
          <p:nvPr/>
        </p:nvPicPr>
        <p:blipFill>
          <a:blip r:embed="rId8" cstate="print"/>
          <a:srcRect/>
          <a:stretch>
            <a:fillRect/>
          </a:stretch>
        </p:blipFill>
        <p:spPr bwMode="auto">
          <a:xfrm>
            <a:off x="4364371" y="2955813"/>
            <a:ext cx="1471788" cy="877477"/>
          </a:xfrm>
          <a:prstGeom prst="rect">
            <a:avLst/>
          </a:prstGeom>
          <a:noFill/>
          <a:ln w="9525">
            <a:noFill/>
            <a:miter lim="800000"/>
            <a:headEnd/>
            <a:tailEnd/>
          </a:ln>
        </p:spPr>
      </p:pic>
      <p:pic>
        <p:nvPicPr>
          <p:cNvPr id="24" name="Grafik 11"/>
          <p:cNvPicPr/>
          <p:nvPr/>
        </p:nvPicPr>
        <p:blipFill>
          <a:blip r:embed="rId9" cstate="print"/>
          <a:srcRect/>
          <a:stretch>
            <a:fillRect/>
          </a:stretch>
        </p:blipFill>
        <p:spPr bwMode="auto">
          <a:xfrm>
            <a:off x="4364368" y="3895966"/>
            <a:ext cx="1806285" cy="877477"/>
          </a:xfrm>
          <a:prstGeom prst="rect">
            <a:avLst/>
          </a:prstGeom>
          <a:noFill/>
          <a:ln w="9525">
            <a:noFill/>
            <a:miter lim="800000"/>
            <a:headEnd/>
            <a:tailEnd/>
          </a:ln>
        </p:spPr>
      </p:pic>
      <p:sp>
        <p:nvSpPr>
          <p:cNvPr id="25" name="Slide Number Placeholder 2"/>
          <p:cNvSpPr txBox="1">
            <a:spLocks/>
          </p:cNvSpPr>
          <p:nvPr/>
        </p:nvSpPr>
        <p:spPr>
          <a:xfrm>
            <a:off x="10112061" y="6640622"/>
            <a:ext cx="123061" cy="88791"/>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766" dirty="0"/>
          </a:p>
        </p:txBody>
      </p:sp>
      <p:sp>
        <p:nvSpPr>
          <p:cNvPr id="26" name="Rectangle 25"/>
          <p:cNvSpPr/>
          <p:nvPr/>
        </p:nvSpPr>
        <p:spPr>
          <a:xfrm>
            <a:off x="4126772" y="1854523"/>
            <a:ext cx="2286677" cy="4492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0" dirty="0">
              <a:solidFill>
                <a:schemeClr val="tx1"/>
              </a:solidFill>
            </a:endParaRPr>
          </a:p>
        </p:txBody>
      </p:sp>
      <p:pic>
        <p:nvPicPr>
          <p:cNvPr id="4" name="Picture 3">
            <a:extLst>
              <a:ext uri="{FF2B5EF4-FFF2-40B4-BE49-F238E27FC236}">
                <a16:creationId xmlns:a16="http://schemas.microsoft.com/office/drawing/2014/main" id="{589D5AF3-8B49-13B0-6593-83B24F45D67B}"/>
              </a:ext>
            </a:extLst>
          </p:cNvPr>
          <p:cNvPicPr>
            <a:picLocks noChangeAspect="1"/>
          </p:cNvPicPr>
          <p:nvPr/>
        </p:nvPicPr>
        <p:blipFill>
          <a:blip r:embed="rId10">
            <a:alphaModFix amt="35000"/>
          </a:blip>
          <a:stretch>
            <a:fillRect/>
          </a:stretch>
        </p:blipFill>
        <p:spPr>
          <a:xfrm>
            <a:off x="8979747" y="1265504"/>
            <a:ext cx="3038704" cy="5118829"/>
          </a:xfrm>
          <a:prstGeom prst="rect">
            <a:avLst/>
          </a:prstGeom>
        </p:spPr>
      </p:pic>
    </p:spTree>
    <p:extLst>
      <p:ext uri="{BB962C8B-B14F-4D97-AF65-F5344CB8AC3E}">
        <p14:creationId xmlns:p14="http://schemas.microsoft.com/office/powerpoint/2010/main" val="19705158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tertitel 2"/>
          <p:cNvSpPr txBox="1">
            <a:spLocks/>
          </p:cNvSpPr>
          <p:nvPr/>
        </p:nvSpPr>
        <p:spPr bwMode="auto">
          <a:xfrm>
            <a:off x="603557" y="2191264"/>
            <a:ext cx="3320919" cy="5245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a:spcBef>
                <a:spcPct val="20000"/>
              </a:spcBef>
            </a:pPr>
            <a:r>
              <a:rPr lang="tr-TR" sz="1570" dirty="0"/>
              <a:t>MFH valflerle </a:t>
            </a:r>
            <a:r>
              <a:rPr lang="tr-TR" sz="1570" dirty="0" err="1"/>
              <a:t>Zone</a:t>
            </a:r>
            <a:r>
              <a:rPr lang="tr-TR" sz="1570" dirty="0"/>
              <a:t> 1 </a:t>
            </a:r>
          </a:p>
          <a:p>
            <a:pPr lvl="0" algn="ctr">
              <a:spcBef>
                <a:spcPct val="20000"/>
              </a:spcBef>
            </a:pPr>
            <a:r>
              <a:rPr lang="tr-TR" sz="1570" dirty="0"/>
              <a:t>için pano</a:t>
            </a:r>
            <a:endParaRPr lang="de-CH" sz="1570" dirty="0"/>
          </a:p>
        </p:txBody>
      </p:sp>
      <p:pic>
        <p:nvPicPr>
          <p:cNvPr id="3074" name="Picture 2"/>
          <p:cNvPicPr>
            <a:picLocks noChangeAspect="1" noChangeArrowheads="1"/>
          </p:cNvPicPr>
          <p:nvPr/>
        </p:nvPicPr>
        <p:blipFill>
          <a:blip r:embed="rId2" cstate="screen"/>
          <a:srcRect/>
          <a:stretch>
            <a:fillRect/>
          </a:stretch>
        </p:blipFill>
        <p:spPr bwMode="auto">
          <a:xfrm>
            <a:off x="1210193" y="2827188"/>
            <a:ext cx="2107647" cy="1529136"/>
          </a:xfrm>
          <a:prstGeom prst="rect">
            <a:avLst/>
          </a:prstGeom>
          <a:noFill/>
          <a:ln w="9525">
            <a:noFill/>
            <a:miter lim="800000"/>
            <a:headEnd/>
            <a:tailEnd/>
          </a:ln>
        </p:spPr>
      </p:pic>
      <p:pic>
        <p:nvPicPr>
          <p:cNvPr id="14" name="Grafik 13"/>
          <p:cNvPicPr>
            <a:picLocks noChangeAspect="1"/>
          </p:cNvPicPr>
          <p:nvPr/>
        </p:nvPicPr>
        <p:blipFill>
          <a:blip r:embed="rId3"/>
          <a:stretch>
            <a:fillRect/>
          </a:stretch>
        </p:blipFill>
        <p:spPr>
          <a:xfrm>
            <a:off x="4086266" y="1708784"/>
            <a:ext cx="5510244" cy="1578226"/>
          </a:xfrm>
          <a:prstGeom prst="rect">
            <a:avLst/>
          </a:prstGeom>
        </p:spPr>
      </p:pic>
      <p:sp>
        <p:nvSpPr>
          <p:cNvPr id="16" name="Rechteck 15"/>
          <p:cNvSpPr/>
          <p:nvPr/>
        </p:nvSpPr>
        <p:spPr>
          <a:xfrm>
            <a:off x="4086265" y="2453520"/>
            <a:ext cx="5475983" cy="82280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17" name="Tabelle 8"/>
          <p:cNvGraphicFramePr>
            <a:graphicFrameLocks noGrp="1"/>
          </p:cNvGraphicFramePr>
          <p:nvPr>
            <p:extLst>
              <p:ext uri="{D42A27DB-BD31-4B8C-83A1-F6EECF244321}">
                <p14:modId xmlns:p14="http://schemas.microsoft.com/office/powerpoint/2010/main" val="3736489392"/>
              </p:ext>
            </p:extLst>
          </p:nvPr>
        </p:nvGraphicFramePr>
        <p:xfrm>
          <a:off x="4096631" y="3481365"/>
          <a:ext cx="5205563" cy="2462901"/>
        </p:xfrm>
        <a:graphic>
          <a:graphicData uri="http://schemas.openxmlformats.org/drawingml/2006/table">
            <a:tbl>
              <a:tblPr firstRow="1" bandRow="1">
                <a:tableStyleId>{5940675A-B579-460E-94D1-54222C63F5DA}</a:tableStyleId>
              </a:tblPr>
              <a:tblGrid>
                <a:gridCol w="2209768">
                  <a:extLst>
                    <a:ext uri="{9D8B030D-6E8A-4147-A177-3AD203B41FA5}">
                      <a16:colId xmlns:a16="http://schemas.microsoft.com/office/drawing/2014/main" val="20000"/>
                    </a:ext>
                  </a:extLst>
                </a:gridCol>
                <a:gridCol w="2995795">
                  <a:extLst>
                    <a:ext uri="{9D8B030D-6E8A-4147-A177-3AD203B41FA5}">
                      <a16:colId xmlns:a16="http://schemas.microsoft.com/office/drawing/2014/main" val="20001"/>
                    </a:ext>
                  </a:extLst>
                </a:gridCol>
              </a:tblGrid>
              <a:tr h="816459">
                <a:tc>
                  <a:txBody>
                    <a:bodyPr/>
                    <a:lstStyle/>
                    <a:p>
                      <a:r>
                        <a:rPr lang="tr-TR" sz="1900" noProof="0" dirty="0"/>
                        <a:t>Sistem tanımı</a:t>
                      </a:r>
                      <a:endParaRPr lang="en-GB" sz="1300" noProof="0" dirty="0"/>
                    </a:p>
                  </a:txBody>
                  <a:tcPr marL="89726" marR="89726" marT="44863" marB="44863"/>
                </a:tc>
                <a:tc>
                  <a:txBody>
                    <a:bodyPr/>
                    <a:lstStyle/>
                    <a:p>
                      <a:r>
                        <a:rPr lang="en-GB" sz="1900" noProof="0" dirty="0"/>
                        <a:t>ATEX </a:t>
                      </a:r>
                      <a:r>
                        <a:rPr lang="en-GB" sz="1900" noProof="0" dirty="0" err="1"/>
                        <a:t>standar</a:t>
                      </a:r>
                      <a:r>
                        <a:rPr lang="tr-TR" sz="1900" noProof="0" dirty="0" err="1"/>
                        <a:t>dı</a:t>
                      </a:r>
                      <a:endParaRPr lang="en-GB" sz="1900" noProof="0" dirty="0"/>
                    </a:p>
                  </a:txBody>
                  <a:tcPr marL="89726" marR="89726" marT="44863" marB="44863"/>
                </a:tc>
                <a:extLst>
                  <a:ext uri="{0D108BD9-81ED-4DB2-BD59-A6C34878D82A}">
                    <a16:rowId xmlns:a16="http://schemas.microsoft.com/office/drawing/2014/main" val="10000"/>
                  </a:ext>
                </a:extLst>
              </a:tr>
              <a:tr h="688036">
                <a:tc>
                  <a:txBody>
                    <a:bodyPr/>
                    <a:lstStyle/>
                    <a:p>
                      <a:r>
                        <a:rPr lang="tr-TR" sz="1300" noProof="0" dirty="0"/>
                        <a:t>Ürünler için gereklilikler</a:t>
                      </a:r>
                      <a:endParaRPr lang="en-GB" sz="1300" noProof="0" dirty="0"/>
                    </a:p>
                  </a:txBody>
                  <a:tcPr marL="89726" marR="89726" marT="44863" marB="44863"/>
                </a:tc>
                <a:tc>
                  <a:txBody>
                    <a:bodyPr/>
                    <a:lstStyle/>
                    <a:p>
                      <a:r>
                        <a:rPr lang="en-GB" sz="1300" noProof="0" dirty="0"/>
                        <a:t>Ga</a:t>
                      </a:r>
                      <a:r>
                        <a:rPr lang="tr-TR" sz="1300" noProof="0" dirty="0"/>
                        <a:t>z</a:t>
                      </a:r>
                      <a:r>
                        <a:rPr lang="en-GB" sz="1300" noProof="0" dirty="0"/>
                        <a:t>   </a:t>
                      </a:r>
                      <a:r>
                        <a:rPr lang="en-GB" sz="1300" noProof="0" dirty="0">
                          <a:sym typeface="Wingdings" pitchFamily="2" charset="2"/>
                        </a:rPr>
                        <a:t> </a:t>
                      </a:r>
                      <a:r>
                        <a:rPr lang="tr-TR" sz="1300" noProof="0" dirty="0">
                          <a:sym typeface="Wingdings" pitchFamily="2" charset="2"/>
                        </a:rPr>
                        <a:t>sertifika gerekli</a:t>
                      </a:r>
                      <a:endParaRPr lang="en-GB" sz="1300" noProof="0" dirty="0">
                        <a:sym typeface="Wingdings" pitchFamily="2" charset="2"/>
                      </a:endParaRPr>
                    </a:p>
                    <a:p>
                      <a:r>
                        <a:rPr lang="tr-TR" sz="1300" noProof="0" dirty="0">
                          <a:sym typeface="Wingdings" pitchFamily="2" charset="2"/>
                        </a:rPr>
                        <a:t>Toz</a:t>
                      </a:r>
                      <a:r>
                        <a:rPr lang="en-GB" sz="1300" baseline="0" noProof="0" dirty="0">
                          <a:sym typeface="Wingdings" pitchFamily="2" charset="2"/>
                        </a:rPr>
                        <a:t> </a:t>
                      </a:r>
                      <a:r>
                        <a:rPr lang="tr-TR" sz="1300" baseline="0" noProof="0" dirty="0">
                          <a:sym typeface="Wingdings" pitchFamily="2" charset="2"/>
                        </a:rPr>
                        <a:t>  </a:t>
                      </a:r>
                      <a:r>
                        <a:rPr lang="en-GB" sz="1300" noProof="0" dirty="0">
                          <a:sym typeface="Wingdings" pitchFamily="2" charset="2"/>
                        </a:rPr>
                        <a:t> </a:t>
                      </a:r>
                      <a:r>
                        <a:rPr lang="tr-TR" sz="1300" noProof="0" dirty="0">
                          <a:sym typeface="Wingdings" pitchFamily="2" charset="2"/>
                        </a:rPr>
                        <a:t>sertifika gerekli</a:t>
                      </a:r>
                      <a:endParaRPr lang="en-GB" sz="1300" noProof="0" dirty="0"/>
                    </a:p>
                  </a:txBody>
                  <a:tcPr marL="89726" marR="89726" marT="44863" marB="44863"/>
                </a:tc>
                <a:extLst>
                  <a:ext uri="{0D108BD9-81ED-4DB2-BD59-A6C34878D82A}">
                    <a16:rowId xmlns:a16="http://schemas.microsoft.com/office/drawing/2014/main" val="10001"/>
                  </a:ext>
                </a:extLst>
              </a:tr>
              <a:tr h="942118">
                <a:tc>
                  <a:txBody>
                    <a:bodyPr/>
                    <a:lstStyle/>
                    <a:p>
                      <a:r>
                        <a:rPr lang="tr-TR" sz="1900" kern="1200" noProof="0" dirty="0" err="1">
                          <a:solidFill>
                            <a:schemeClr val="tx1"/>
                          </a:solidFill>
                          <a:latin typeface="+mn-lt"/>
                          <a:ea typeface="+mn-ea"/>
                          <a:cs typeface="+mn-cs"/>
                        </a:rPr>
                        <a:t>Dökümantasyon</a:t>
                      </a:r>
                      <a:endParaRPr lang="en-GB" sz="1300" noProof="0" dirty="0"/>
                    </a:p>
                  </a:txBody>
                  <a:tcPr marL="89726" marR="89726" marT="44863" marB="4486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0" kern="1200" dirty="0">
                          <a:solidFill>
                            <a:schemeClr val="tx1"/>
                          </a:solidFill>
                          <a:latin typeface="+mn-lt"/>
                          <a:ea typeface="+mn-ea"/>
                          <a:cs typeface="+mn-cs"/>
                        </a:rPr>
                        <a:t>Üretici</a:t>
                      </a:r>
                      <a:r>
                        <a:rPr lang="tr-TR" sz="1900" b="0" kern="1200" baseline="0" dirty="0">
                          <a:solidFill>
                            <a:schemeClr val="tx1"/>
                          </a:solidFill>
                          <a:latin typeface="+mn-lt"/>
                          <a:ea typeface="+mn-ea"/>
                          <a:cs typeface="+mn-cs"/>
                        </a:rPr>
                        <a:t> Beyanı</a:t>
                      </a:r>
                      <a:endParaRPr lang="tr-TR" sz="19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900" b="0" kern="1200" dirty="0">
                          <a:solidFill>
                            <a:schemeClr val="tx1"/>
                          </a:solidFill>
                          <a:latin typeface="+mn-lt"/>
                          <a:ea typeface="+mn-ea"/>
                          <a:cs typeface="+mn-cs"/>
                        </a:rPr>
                        <a:t>(</a:t>
                      </a:r>
                      <a:r>
                        <a:rPr lang="en-GB" sz="1900" b="0" kern="1200" dirty="0">
                          <a:solidFill>
                            <a:schemeClr val="tx1"/>
                          </a:solidFill>
                          <a:latin typeface="+mn-lt"/>
                          <a:ea typeface="+mn-ea"/>
                          <a:cs typeface="+mn-cs"/>
                        </a:rPr>
                        <a:t>Manufacturer’s declaration</a:t>
                      </a:r>
                      <a:r>
                        <a:rPr lang="tr-TR" sz="1900" b="0" kern="1200" dirty="0">
                          <a:solidFill>
                            <a:schemeClr val="tx1"/>
                          </a:solidFill>
                          <a:latin typeface="+mn-lt"/>
                          <a:ea typeface="+mn-ea"/>
                          <a:cs typeface="+mn-cs"/>
                        </a:rPr>
                        <a:t>)</a:t>
                      </a:r>
                      <a:endParaRPr lang="de-CH" sz="1900" b="0" kern="1200" dirty="0">
                        <a:solidFill>
                          <a:schemeClr val="tx1"/>
                        </a:solidFill>
                        <a:latin typeface="+mn-lt"/>
                        <a:ea typeface="+mn-ea"/>
                        <a:cs typeface="+mn-cs"/>
                      </a:endParaRPr>
                    </a:p>
                  </a:txBody>
                  <a:tcPr marL="89726" marR="89726" marT="44863" marB="44863"/>
                </a:tc>
                <a:extLst>
                  <a:ext uri="{0D108BD9-81ED-4DB2-BD59-A6C34878D82A}">
                    <a16:rowId xmlns:a16="http://schemas.microsoft.com/office/drawing/2014/main" val="10002"/>
                  </a:ext>
                </a:extLst>
              </a:tr>
            </a:tbl>
          </a:graphicData>
        </a:graphic>
      </p:graphicFrame>
      <p:sp>
        <p:nvSpPr>
          <p:cNvPr id="18" name="Titel 1"/>
          <p:cNvSpPr txBox="1">
            <a:spLocks/>
          </p:cNvSpPr>
          <p:nvPr/>
        </p:nvSpPr>
        <p:spPr>
          <a:xfrm>
            <a:off x="213376" y="1286414"/>
            <a:ext cx="8474468" cy="353250"/>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en-GB" sz="2061" dirty="0"/>
              <a:t>ATEX </a:t>
            </a:r>
            <a:r>
              <a:rPr lang="tr-TR" sz="2061" dirty="0"/>
              <a:t>Çözümleri</a:t>
            </a:r>
            <a:r>
              <a:rPr lang="en-GB" sz="2061" dirty="0"/>
              <a:t> / Ex-Zone 1/2/21/22</a:t>
            </a:r>
            <a:r>
              <a:rPr lang="tr-TR" sz="2061" dirty="0"/>
              <a:t> Pano</a:t>
            </a:r>
            <a:endParaRPr lang="en-GB" sz="2061" dirty="0"/>
          </a:p>
        </p:txBody>
      </p:sp>
    </p:spTree>
    <p:extLst>
      <p:ext uri="{BB962C8B-B14F-4D97-AF65-F5344CB8AC3E}">
        <p14:creationId xmlns:p14="http://schemas.microsoft.com/office/powerpoint/2010/main" val="46775205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8225" y="1323801"/>
            <a:ext cx="8474468" cy="353250"/>
          </a:xfrm>
        </p:spPr>
        <p:txBody>
          <a:bodyPr/>
          <a:lstStyle/>
          <a:p>
            <a:r>
              <a:rPr lang="tr-TR" dirty="0"/>
              <a:t>Sertifikalı ürünlerle pano</a:t>
            </a:r>
            <a:endParaRPr lang="de-DE" dirty="0"/>
          </a:p>
        </p:txBody>
      </p:sp>
      <p:sp>
        <p:nvSpPr>
          <p:cNvPr id="4" name="Foliennummernplatzhalter 3"/>
          <p:cNvSpPr>
            <a:spLocks noGrp="1"/>
          </p:cNvSpPr>
          <p:nvPr>
            <p:ph type="sldNum" sz="quarter" idx="10"/>
          </p:nvPr>
        </p:nvSpPr>
        <p:spPr>
          <a:xfrm>
            <a:off x="8834438" y="6727825"/>
            <a:ext cx="125412" cy="9048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37B327F-BCDD-4C99-BAA2-9881A1D7A056}" type="slidenum">
              <a:rPr lang="en-GB" smtClean="0"/>
              <a:pPr>
                <a:defRPr/>
              </a:pPr>
              <a:t>35</a:t>
            </a:fld>
            <a:endParaRPr lang="en-GB" sz="687" dirty="0"/>
          </a:p>
        </p:txBody>
      </p:sp>
      <p:pic>
        <p:nvPicPr>
          <p:cNvPr id="5" name="Grafik 4"/>
          <p:cNvPicPr/>
          <p:nvPr/>
        </p:nvPicPr>
        <p:blipFill>
          <a:blip r:embed="rId2" cstate="print"/>
          <a:srcRect/>
          <a:stretch>
            <a:fillRect/>
          </a:stretch>
        </p:blipFill>
        <p:spPr bwMode="auto">
          <a:xfrm>
            <a:off x="1848216" y="2125347"/>
            <a:ext cx="4239471" cy="3108945"/>
          </a:xfrm>
          <a:prstGeom prst="rect">
            <a:avLst/>
          </a:prstGeom>
          <a:noFill/>
          <a:ln w="9525">
            <a:noFill/>
            <a:miter lim="800000"/>
            <a:headEnd/>
            <a:tailEnd/>
          </a:ln>
        </p:spPr>
      </p:pic>
      <p:sp>
        <p:nvSpPr>
          <p:cNvPr id="6" name="Textfeld 5"/>
          <p:cNvSpPr txBox="1"/>
          <p:nvPr/>
        </p:nvSpPr>
        <p:spPr>
          <a:xfrm>
            <a:off x="6476308" y="2137140"/>
            <a:ext cx="2114795" cy="1057020"/>
          </a:xfrm>
          <a:prstGeom prst="rect">
            <a:avLst/>
          </a:prstGeom>
          <a:noFill/>
        </p:spPr>
        <p:txBody>
          <a:bodyPr wrap="none" rtlCol="0">
            <a:spAutoFit/>
          </a:bodyPr>
          <a:lstStyle/>
          <a:p>
            <a:r>
              <a:rPr lang="de-DE" sz="1570" dirty="0"/>
              <a:t>- VOFC + VACC (Ex m)</a:t>
            </a:r>
          </a:p>
          <a:p>
            <a:r>
              <a:rPr lang="de-DE" sz="1570" dirty="0"/>
              <a:t>- </a:t>
            </a:r>
            <a:r>
              <a:rPr lang="tr-TR" sz="1570" dirty="0" err="1"/>
              <a:t>Klemens</a:t>
            </a:r>
            <a:r>
              <a:rPr lang="tr-TR" sz="1570" dirty="0"/>
              <a:t> kutusu</a:t>
            </a:r>
            <a:r>
              <a:rPr lang="de-DE" sz="1570" dirty="0"/>
              <a:t>(Ex e)</a:t>
            </a:r>
          </a:p>
          <a:p>
            <a:r>
              <a:rPr lang="de-DE" sz="1570" dirty="0"/>
              <a:t>- </a:t>
            </a:r>
            <a:r>
              <a:rPr lang="tr-TR" sz="1570" dirty="0"/>
              <a:t>MS Şartlandırıcı</a:t>
            </a:r>
            <a:endParaRPr lang="de-DE" sz="1570" dirty="0"/>
          </a:p>
          <a:p>
            <a:r>
              <a:rPr lang="de-DE" sz="1570" dirty="0"/>
              <a:t>- </a:t>
            </a:r>
            <a:r>
              <a:rPr lang="tr-TR" sz="1570" dirty="0"/>
              <a:t>Kablo rekorları</a:t>
            </a:r>
            <a:endParaRPr lang="de-DE" sz="1570" dirty="0"/>
          </a:p>
        </p:txBody>
      </p:sp>
      <p:sp>
        <p:nvSpPr>
          <p:cNvPr id="7" name="Textfeld 6"/>
          <p:cNvSpPr txBox="1"/>
          <p:nvPr/>
        </p:nvSpPr>
        <p:spPr>
          <a:xfrm>
            <a:off x="5393526" y="5970845"/>
            <a:ext cx="4675113" cy="332206"/>
          </a:xfrm>
          <a:prstGeom prst="rect">
            <a:avLst/>
          </a:prstGeom>
          <a:noFill/>
        </p:spPr>
        <p:txBody>
          <a:bodyPr wrap="none" rtlCol="0">
            <a:spAutoFit/>
          </a:bodyPr>
          <a:lstStyle/>
          <a:p>
            <a:r>
              <a:rPr lang="tr-TR" sz="1570" dirty="0"/>
              <a:t>!!!Yay baskılı </a:t>
            </a:r>
            <a:r>
              <a:rPr lang="tr-TR" sz="1570" dirty="0" err="1"/>
              <a:t>klemens</a:t>
            </a:r>
            <a:r>
              <a:rPr lang="tr-TR" sz="1570" dirty="0"/>
              <a:t> ve açık uçlu kablo bulunamaz!!!</a:t>
            </a:r>
            <a:endParaRPr lang="de-DE" sz="1570" dirty="0"/>
          </a:p>
        </p:txBody>
      </p:sp>
    </p:spTree>
    <p:extLst>
      <p:ext uri="{BB962C8B-B14F-4D97-AF65-F5344CB8AC3E}">
        <p14:creationId xmlns:p14="http://schemas.microsoft.com/office/powerpoint/2010/main" val="150756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9" name="Picture 3"/>
          <p:cNvPicPr>
            <a:picLocks noChangeAspect="1" noChangeArrowheads="1"/>
          </p:cNvPicPr>
          <p:nvPr/>
        </p:nvPicPr>
        <p:blipFill>
          <a:blip r:embed="rId2" cstate="print"/>
          <a:srcRect/>
          <a:stretch>
            <a:fillRect/>
          </a:stretch>
        </p:blipFill>
        <p:spPr bwMode="auto">
          <a:xfrm>
            <a:off x="5981700" y="1924098"/>
            <a:ext cx="3344258" cy="4310129"/>
          </a:xfrm>
          <a:prstGeom prst="rect">
            <a:avLst/>
          </a:prstGeom>
          <a:noFill/>
          <a:ln w="25400">
            <a:solidFill>
              <a:schemeClr val="accent1">
                <a:lumMod val="90000"/>
              </a:schemeClr>
            </a:solidFill>
            <a:miter lim="800000"/>
            <a:headEnd/>
            <a:tailEnd/>
          </a:ln>
        </p:spPr>
      </p:pic>
      <p:sp>
        <p:nvSpPr>
          <p:cNvPr id="2" name="Titel 1"/>
          <p:cNvSpPr>
            <a:spLocks noGrp="1"/>
          </p:cNvSpPr>
          <p:nvPr>
            <p:ph type="title"/>
          </p:nvPr>
        </p:nvSpPr>
        <p:spPr>
          <a:xfrm>
            <a:off x="358284" y="1361605"/>
            <a:ext cx="8523923" cy="448628"/>
          </a:xfrm>
        </p:spPr>
        <p:txBody>
          <a:bodyPr/>
          <a:lstStyle/>
          <a:p>
            <a:r>
              <a:rPr lang="en-GB" dirty="0"/>
              <a:t>ATEX </a:t>
            </a:r>
            <a:r>
              <a:rPr lang="tr-TR" dirty="0"/>
              <a:t>Çözümleri</a:t>
            </a:r>
            <a:r>
              <a:rPr lang="en-GB" dirty="0"/>
              <a:t> / Ex-Zone 1/2/21/22</a:t>
            </a:r>
            <a:r>
              <a:rPr lang="tr-TR" dirty="0"/>
              <a:t> için Standart Pano</a:t>
            </a:r>
            <a:endParaRPr lang="de-DE" dirty="0"/>
          </a:p>
        </p:txBody>
      </p:sp>
      <p:sp>
        <p:nvSpPr>
          <p:cNvPr id="4" name="Foliennummernplatzhalter 3"/>
          <p:cNvSpPr>
            <a:spLocks noGrp="1"/>
          </p:cNvSpPr>
          <p:nvPr>
            <p:ph type="sldNum" sz="quarter" idx="4294967295"/>
          </p:nvPr>
        </p:nvSpPr>
        <p:spPr>
          <a:xfrm>
            <a:off x="9881584" y="6234231"/>
            <a:ext cx="303759" cy="180017"/>
          </a:xfrm>
          <a:prstGeom prst="rect">
            <a:avLst/>
          </a:prstGeom>
        </p:spPr>
        <p:txBody>
          <a:bodyPr/>
          <a:lstStyle/>
          <a:p>
            <a:pPr>
              <a:defRPr/>
            </a:pPr>
            <a:fld id="{594ACECD-3197-4D11-9DA3-5D42A9BD982E}" type="slidenum">
              <a:rPr lang="en-GB" sz="687"/>
              <a:pPr>
                <a:defRPr/>
              </a:pPr>
              <a:t>36</a:t>
            </a:fld>
            <a:endParaRPr lang="en-GB" sz="687" dirty="0"/>
          </a:p>
        </p:txBody>
      </p:sp>
      <p:pic>
        <p:nvPicPr>
          <p:cNvPr id="352258" name="Picture 2"/>
          <p:cNvPicPr>
            <a:picLocks noGrp="1" noChangeAspect="1" noChangeArrowheads="1"/>
          </p:cNvPicPr>
          <p:nvPr>
            <p:ph idx="1"/>
          </p:nvPr>
        </p:nvPicPr>
        <p:blipFill>
          <a:blip r:embed="rId3" cstate="print"/>
          <a:srcRect/>
          <a:stretch>
            <a:fillRect/>
          </a:stretch>
        </p:blipFill>
        <p:spPr bwMode="auto">
          <a:xfrm>
            <a:off x="2211822" y="1927973"/>
            <a:ext cx="3297172" cy="4288442"/>
          </a:xfrm>
          <a:prstGeom prst="rect">
            <a:avLst/>
          </a:prstGeom>
          <a:noFill/>
          <a:ln w="25400">
            <a:solidFill>
              <a:schemeClr val="accent1">
                <a:lumMod val="90000"/>
              </a:schemeClr>
            </a:solidFill>
            <a:miter lim="800000"/>
            <a:headEnd/>
            <a:tailEnd/>
          </a:ln>
        </p:spPr>
      </p:pic>
      <p:sp>
        <p:nvSpPr>
          <p:cNvPr id="6" name="Textfeld 5"/>
          <p:cNvSpPr txBox="1"/>
          <p:nvPr/>
        </p:nvSpPr>
        <p:spPr>
          <a:xfrm rot="20319022">
            <a:off x="4311021" y="2369229"/>
            <a:ext cx="2734338" cy="369332"/>
          </a:xfrm>
          <a:prstGeom prst="rect">
            <a:avLst/>
          </a:prstGeom>
          <a:noFill/>
        </p:spPr>
        <p:txBody>
          <a:bodyPr wrap="none" rtlCol="0">
            <a:spAutoFit/>
          </a:bodyPr>
          <a:lstStyle/>
          <a:p>
            <a:r>
              <a:rPr lang="de-DE" dirty="0"/>
              <a:t>Manufacturing </a:t>
            </a:r>
            <a:r>
              <a:rPr lang="de-DE" dirty="0" err="1"/>
              <a:t>declaration</a:t>
            </a:r>
            <a:endParaRPr lang="de-DE" dirty="0"/>
          </a:p>
        </p:txBody>
      </p:sp>
      <p:sp>
        <p:nvSpPr>
          <p:cNvPr id="8" name="Abgerundetes Rechteck 7"/>
          <p:cNvSpPr/>
          <p:nvPr/>
        </p:nvSpPr>
        <p:spPr>
          <a:xfrm>
            <a:off x="6052355" y="4996243"/>
            <a:ext cx="2473025" cy="84789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202105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92961" y="1316469"/>
            <a:ext cx="8474468" cy="353250"/>
          </a:xfrm>
        </p:spPr>
        <p:txBody>
          <a:bodyPr/>
          <a:lstStyle/>
          <a:p>
            <a:r>
              <a:rPr lang="tr-TR" dirty="0"/>
              <a:t>3</a:t>
            </a:r>
            <a:r>
              <a:rPr lang="en-GB" dirty="0"/>
              <a:t>.</a:t>
            </a:r>
            <a:r>
              <a:rPr lang="tr-TR" dirty="0"/>
              <a:t>Ürün Grupları </a:t>
            </a:r>
            <a:r>
              <a:rPr lang="en-GB" dirty="0"/>
              <a:t>/ ATEX</a:t>
            </a:r>
          </a:p>
        </p:txBody>
      </p:sp>
      <p:graphicFrame>
        <p:nvGraphicFramePr>
          <p:cNvPr id="15" name="Tabelle 3"/>
          <p:cNvGraphicFramePr>
            <a:graphicFrameLocks noGrp="1"/>
          </p:cNvGraphicFramePr>
          <p:nvPr>
            <p:extLst>
              <p:ext uri="{D42A27DB-BD31-4B8C-83A1-F6EECF244321}">
                <p14:modId xmlns:p14="http://schemas.microsoft.com/office/powerpoint/2010/main" val="4105724292"/>
              </p:ext>
            </p:extLst>
          </p:nvPr>
        </p:nvGraphicFramePr>
        <p:xfrm>
          <a:off x="400461" y="1781413"/>
          <a:ext cx="8266968" cy="4525879"/>
        </p:xfrm>
        <a:graphic>
          <a:graphicData uri="http://schemas.openxmlformats.org/drawingml/2006/table">
            <a:tbl>
              <a:tblPr firstRow="1">
                <a:tableStyleId>{93296810-A885-4BE3-A3E7-6D5BEEA58F35}</a:tableStyleId>
              </a:tblPr>
              <a:tblGrid>
                <a:gridCol w="1413157">
                  <a:extLst>
                    <a:ext uri="{9D8B030D-6E8A-4147-A177-3AD203B41FA5}">
                      <a16:colId xmlns:a16="http://schemas.microsoft.com/office/drawing/2014/main" val="20000"/>
                    </a:ext>
                  </a:extLst>
                </a:gridCol>
                <a:gridCol w="2028267">
                  <a:extLst>
                    <a:ext uri="{9D8B030D-6E8A-4147-A177-3AD203B41FA5}">
                      <a16:colId xmlns:a16="http://schemas.microsoft.com/office/drawing/2014/main" val="20001"/>
                    </a:ext>
                  </a:extLst>
                </a:gridCol>
                <a:gridCol w="2649669">
                  <a:extLst>
                    <a:ext uri="{9D8B030D-6E8A-4147-A177-3AD203B41FA5}">
                      <a16:colId xmlns:a16="http://schemas.microsoft.com/office/drawing/2014/main" val="20002"/>
                    </a:ext>
                  </a:extLst>
                </a:gridCol>
                <a:gridCol w="2175875">
                  <a:extLst>
                    <a:ext uri="{9D8B030D-6E8A-4147-A177-3AD203B41FA5}">
                      <a16:colId xmlns:a16="http://schemas.microsoft.com/office/drawing/2014/main" val="20003"/>
                    </a:ext>
                  </a:extLst>
                </a:gridCol>
              </a:tblGrid>
              <a:tr h="290980">
                <a:tc>
                  <a:txBody>
                    <a:bodyPr/>
                    <a:lstStyle/>
                    <a:p>
                      <a:r>
                        <a:rPr lang="tr-TR" sz="1100" noProof="0" dirty="0"/>
                        <a:t>Projenin Tipi</a:t>
                      </a:r>
                      <a:endParaRPr lang="en-US" sz="1100" noProof="0" dirty="0"/>
                    </a:p>
                  </a:txBody>
                  <a:tcPr marL="89726" marR="89726" marT="44863" marB="44863"/>
                </a:tc>
                <a:tc>
                  <a:txBody>
                    <a:bodyPr/>
                    <a:lstStyle/>
                    <a:p>
                      <a:r>
                        <a:rPr lang="tr-TR" sz="1100" noProof="0" dirty="0"/>
                        <a:t>Montaj</a:t>
                      </a:r>
                      <a:endParaRPr lang="en-US" sz="1100" noProof="0" dirty="0"/>
                    </a:p>
                  </a:txBody>
                  <a:tcPr marL="89726" marR="89726" marT="44863" marB="44863"/>
                </a:tc>
                <a:tc>
                  <a:txBody>
                    <a:bodyPr/>
                    <a:lstStyle/>
                    <a:p>
                      <a:r>
                        <a:rPr lang="tr-TR" sz="1100" noProof="0" dirty="0"/>
                        <a:t>Pano</a:t>
                      </a:r>
                      <a:r>
                        <a:rPr lang="en-US" sz="1100" noProof="0" dirty="0"/>
                        <a:t> (“</a:t>
                      </a:r>
                      <a:r>
                        <a:rPr lang="en-US" sz="1100" noProof="0" dirty="0" err="1"/>
                        <a:t>Standar</a:t>
                      </a:r>
                      <a:r>
                        <a:rPr lang="tr-TR" sz="1100" noProof="0" dirty="0"/>
                        <a:t>t</a:t>
                      </a:r>
                      <a:r>
                        <a:rPr lang="en-US" sz="1100" noProof="0" dirty="0"/>
                        <a:t>”)</a:t>
                      </a:r>
                    </a:p>
                  </a:txBody>
                  <a:tcPr marL="89726" marR="89726" marT="44863" marB="44863"/>
                </a:tc>
                <a:tc>
                  <a:txBody>
                    <a:bodyPr/>
                    <a:lstStyle/>
                    <a:p>
                      <a:r>
                        <a:rPr lang="tr-TR" sz="1100" noProof="0" dirty="0"/>
                        <a:t>Pano </a:t>
                      </a:r>
                      <a:r>
                        <a:rPr lang="en-US" sz="1100" noProof="0" dirty="0"/>
                        <a:t>(Protection by enclosure)</a:t>
                      </a:r>
                    </a:p>
                  </a:txBody>
                  <a:tcPr marL="89726" marR="89726" marT="44863" marB="44863"/>
                </a:tc>
                <a:extLst>
                  <a:ext uri="{0D108BD9-81ED-4DB2-BD59-A6C34878D82A}">
                    <a16:rowId xmlns:a16="http://schemas.microsoft.com/office/drawing/2014/main" val="10000"/>
                  </a:ext>
                </a:extLst>
              </a:tr>
              <a:tr h="282631">
                <a:tc>
                  <a:txBody>
                    <a:bodyPr/>
                    <a:lstStyle/>
                    <a:p>
                      <a:r>
                        <a:rPr lang="en-US" sz="1100" noProof="0" dirty="0"/>
                        <a:t>EX Zone</a:t>
                      </a:r>
                    </a:p>
                  </a:txBody>
                  <a:tcPr marL="89726" marR="89726" marT="44863" marB="44863"/>
                </a:tc>
                <a:tc>
                  <a:txBody>
                    <a:bodyPr/>
                    <a:lstStyle/>
                    <a:p>
                      <a:r>
                        <a:rPr lang="en-US" sz="1100" noProof="0" dirty="0"/>
                        <a:t>1, 21, 2, 22</a:t>
                      </a:r>
                    </a:p>
                  </a:txBody>
                  <a:tcPr marL="89726" marR="89726" marT="44863" marB="44863"/>
                </a:tc>
                <a:tc>
                  <a:txBody>
                    <a:bodyPr/>
                    <a:lstStyle/>
                    <a:p>
                      <a:r>
                        <a:rPr lang="en-US" sz="1100" noProof="0" dirty="0"/>
                        <a:t>1, 21, 2, 22</a:t>
                      </a:r>
                    </a:p>
                  </a:txBody>
                  <a:tcPr marL="89726" marR="89726" marT="44863" marB="44863"/>
                </a:tc>
                <a:tc>
                  <a:txBody>
                    <a:bodyPr/>
                    <a:lstStyle/>
                    <a:p>
                      <a:r>
                        <a:rPr lang="en-US" sz="1100" noProof="0" dirty="0"/>
                        <a:t>2, 22</a:t>
                      </a:r>
                    </a:p>
                  </a:txBody>
                  <a:tcPr marL="89726" marR="89726" marT="44863" marB="44863"/>
                </a:tc>
                <a:extLst>
                  <a:ext uri="{0D108BD9-81ED-4DB2-BD59-A6C34878D82A}">
                    <a16:rowId xmlns:a16="http://schemas.microsoft.com/office/drawing/2014/main" val="10001"/>
                  </a:ext>
                </a:extLst>
              </a:tr>
              <a:tr h="453276">
                <a:tc>
                  <a:txBody>
                    <a:bodyPr/>
                    <a:lstStyle/>
                    <a:p>
                      <a:r>
                        <a:rPr lang="en-US" sz="1100" noProof="0" dirty="0"/>
                        <a:t>Ex- </a:t>
                      </a:r>
                      <a:r>
                        <a:rPr lang="tr-TR" sz="1100" noProof="0" dirty="0"/>
                        <a:t>Sınıflandırması</a:t>
                      </a:r>
                      <a:endParaRPr lang="en-US" sz="1100" noProof="0" dirty="0"/>
                    </a:p>
                    <a:p>
                      <a:r>
                        <a:rPr lang="en-US" sz="1100" noProof="0" dirty="0"/>
                        <a:t>EN 60079</a:t>
                      </a:r>
                      <a:r>
                        <a:rPr lang="tr-TR" sz="1100" noProof="0" dirty="0"/>
                        <a:t>’a  göre</a:t>
                      </a:r>
                      <a:endParaRPr lang="en-US" sz="1100" noProof="0" dirty="0"/>
                    </a:p>
                  </a:txBody>
                  <a:tcPr marL="89726" marR="89726" marT="44863" marB="44863"/>
                </a:tc>
                <a:tc>
                  <a:txBody>
                    <a:bodyPr/>
                    <a:lstStyle/>
                    <a:p>
                      <a:pPr marL="0" algn="l" defTabSz="914400" rtl="0" eaLnBrk="1" latinLnBrk="0" hangingPunct="1"/>
                      <a:endParaRPr lang="en-US" sz="1100" kern="1200" noProof="0" dirty="0">
                        <a:solidFill>
                          <a:schemeClr val="dk1"/>
                        </a:solidFill>
                        <a:latin typeface="+mn-lt"/>
                        <a:ea typeface="+mn-ea"/>
                        <a:cs typeface="+mn-cs"/>
                      </a:endParaRPr>
                    </a:p>
                  </a:txBody>
                  <a:tcPr marL="89726" marR="89726" marT="44863" marB="44863"/>
                </a:tc>
                <a:tc>
                  <a:txBody>
                    <a:bodyPr/>
                    <a:lstStyle/>
                    <a:p>
                      <a:endParaRPr lang="en-US" sz="1100" noProof="0" dirty="0"/>
                    </a:p>
                  </a:txBody>
                  <a:tcPr marL="89726" marR="89726" marT="44863" marB="44863"/>
                </a:tc>
                <a:tc>
                  <a:txBody>
                    <a:bodyPr/>
                    <a:lstStyle/>
                    <a:p>
                      <a:pPr marL="0" algn="l" defTabSz="914400" rtl="0" eaLnBrk="1" latinLnBrk="0" hangingPunct="1"/>
                      <a:r>
                        <a:rPr lang="fr-CH" sz="1100" kern="1200" noProof="0" dirty="0">
                          <a:solidFill>
                            <a:schemeClr val="dk1"/>
                          </a:solidFill>
                          <a:latin typeface="+mn-lt"/>
                          <a:ea typeface="+mn-ea"/>
                          <a:cs typeface="+mn-cs"/>
                        </a:rPr>
                        <a:t>II 3G Ex </a:t>
                      </a:r>
                      <a:r>
                        <a:rPr lang="fr-CH" sz="1100" kern="1200" noProof="0" dirty="0" err="1">
                          <a:solidFill>
                            <a:schemeClr val="dk1"/>
                          </a:solidFill>
                          <a:latin typeface="+mn-lt"/>
                          <a:ea typeface="+mn-ea"/>
                          <a:cs typeface="+mn-cs"/>
                        </a:rPr>
                        <a:t>nA</a:t>
                      </a:r>
                      <a:r>
                        <a:rPr lang="fr-CH" sz="1100" kern="1200" noProof="0" dirty="0">
                          <a:solidFill>
                            <a:schemeClr val="dk1"/>
                          </a:solidFill>
                          <a:latin typeface="+mn-lt"/>
                          <a:ea typeface="+mn-ea"/>
                          <a:cs typeface="+mn-cs"/>
                        </a:rPr>
                        <a:t> *** II* T*  </a:t>
                      </a:r>
                      <a:r>
                        <a:rPr lang="fr-CH" sz="1100" kern="1200" noProof="0" dirty="0" err="1">
                          <a:solidFill>
                            <a:schemeClr val="dk1"/>
                          </a:solidFill>
                          <a:latin typeface="+mn-lt"/>
                          <a:ea typeface="+mn-ea"/>
                          <a:cs typeface="+mn-cs"/>
                        </a:rPr>
                        <a:t>Gc</a:t>
                      </a:r>
                      <a:endParaRPr lang="en-GB" sz="1100" kern="1200" noProof="0" dirty="0">
                        <a:solidFill>
                          <a:schemeClr val="dk1"/>
                        </a:solidFill>
                        <a:latin typeface="+mn-lt"/>
                        <a:ea typeface="+mn-ea"/>
                        <a:cs typeface="+mn-cs"/>
                      </a:endParaRPr>
                    </a:p>
                    <a:p>
                      <a:pPr marL="0" algn="l" defTabSz="914400" rtl="0" eaLnBrk="1" latinLnBrk="0" hangingPunct="1"/>
                      <a:r>
                        <a:rPr lang="fr-CH" sz="1100" kern="1200" noProof="0" dirty="0">
                          <a:solidFill>
                            <a:schemeClr val="dk1"/>
                          </a:solidFill>
                          <a:latin typeface="+mn-lt"/>
                          <a:ea typeface="+mn-ea"/>
                          <a:cs typeface="+mn-cs"/>
                        </a:rPr>
                        <a:t>II 3D Ex </a:t>
                      </a:r>
                      <a:r>
                        <a:rPr lang="fr-CH" sz="1100" kern="1200" noProof="0" dirty="0" err="1">
                          <a:solidFill>
                            <a:schemeClr val="dk1"/>
                          </a:solidFill>
                          <a:latin typeface="+mn-lt"/>
                          <a:ea typeface="+mn-ea"/>
                          <a:cs typeface="+mn-cs"/>
                        </a:rPr>
                        <a:t>tc</a:t>
                      </a:r>
                      <a:r>
                        <a:rPr lang="fr-CH" sz="1100" kern="1200" noProof="0" dirty="0">
                          <a:solidFill>
                            <a:schemeClr val="dk1"/>
                          </a:solidFill>
                          <a:latin typeface="+mn-lt"/>
                          <a:ea typeface="+mn-ea"/>
                          <a:cs typeface="+mn-cs"/>
                        </a:rPr>
                        <a:t> III* T** °C  </a:t>
                      </a:r>
                      <a:r>
                        <a:rPr lang="fr-CH" sz="1100" kern="1200" noProof="0" dirty="0" err="1">
                          <a:solidFill>
                            <a:schemeClr val="dk1"/>
                          </a:solidFill>
                          <a:latin typeface="+mn-lt"/>
                          <a:ea typeface="+mn-ea"/>
                          <a:cs typeface="+mn-cs"/>
                        </a:rPr>
                        <a:t>Dc</a:t>
                      </a:r>
                      <a:r>
                        <a:rPr lang="fr-CH" sz="1100" kern="1200" noProof="0" dirty="0">
                          <a:solidFill>
                            <a:schemeClr val="dk1"/>
                          </a:solidFill>
                          <a:latin typeface="+mn-lt"/>
                          <a:ea typeface="+mn-ea"/>
                          <a:cs typeface="+mn-cs"/>
                        </a:rPr>
                        <a:t>   IP6X</a:t>
                      </a:r>
                      <a:endParaRPr lang="en-GB" sz="1100" kern="1200" noProof="0" dirty="0">
                        <a:solidFill>
                          <a:schemeClr val="dk1"/>
                        </a:solidFill>
                        <a:latin typeface="+mn-lt"/>
                        <a:ea typeface="+mn-ea"/>
                        <a:cs typeface="+mn-cs"/>
                      </a:endParaRPr>
                    </a:p>
                  </a:txBody>
                  <a:tcPr marL="89726" marR="89726" marT="44863" marB="44863"/>
                </a:tc>
                <a:extLst>
                  <a:ext uri="{0D108BD9-81ED-4DB2-BD59-A6C34878D82A}">
                    <a16:rowId xmlns:a16="http://schemas.microsoft.com/office/drawing/2014/main" val="10002"/>
                  </a:ext>
                </a:extLst>
              </a:tr>
              <a:tr h="1978420">
                <a:tc>
                  <a:txBody>
                    <a:bodyPr/>
                    <a:lstStyle/>
                    <a:p>
                      <a:endParaRPr lang="en-US" sz="1100" noProof="0" dirty="0"/>
                    </a:p>
                  </a:txBody>
                  <a:tcPr marL="89726" marR="89726" marT="44863" marB="44863"/>
                </a:tc>
                <a:tc>
                  <a:txBody>
                    <a:bodyPr/>
                    <a:lstStyle/>
                    <a:p>
                      <a:endParaRPr lang="en-US" sz="1100" noProof="0" dirty="0"/>
                    </a:p>
                  </a:txBody>
                  <a:tcPr marL="89726" marR="89726" marT="44863" marB="44863"/>
                </a:tc>
                <a:tc>
                  <a:txBody>
                    <a:bodyPr/>
                    <a:lstStyle/>
                    <a:p>
                      <a:endParaRPr lang="en-US" sz="1100" noProof="0" dirty="0"/>
                    </a:p>
                  </a:txBody>
                  <a:tcPr marL="89726" marR="89726" marT="44863" marB="44863"/>
                </a:tc>
                <a:tc>
                  <a:txBody>
                    <a:bodyPr/>
                    <a:lstStyle/>
                    <a:p>
                      <a:endParaRPr lang="en-US" sz="1100" noProof="0" dirty="0"/>
                    </a:p>
                  </a:txBody>
                  <a:tcPr marL="89726" marR="89726" marT="44863" marB="44863"/>
                </a:tc>
                <a:extLst>
                  <a:ext uri="{0D108BD9-81ED-4DB2-BD59-A6C34878D82A}">
                    <a16:rowId xmlns:a16="http://schemas.microsoft.com/office/drawing/2014/main" val="10003"/>
                  </a:ext>
                </a:extLst>
              </a:tr>
              <a:tr h="583216">
                <a:tc>
                  <a:txBody>
                    <a:bodyPr/>
                    <a:lstStyle/>
                    <a:p>
                      <a:r>
                        <a:rPr lang="en-US" sz="1100" noProof="0" dirty="0"/>
                        <a:t>IP </a:t>
                      </a:r>
                      <a:r>
                        <a:rPr lang="tr-TR" sz="1100" noProof="0" dirty="0"/>
                        <a:t>koruması</a:t>
                      </a:r>
                      <a:endParaRPr lang="en-US" sz="1100" noProof="0" dirty="0"/>
                    </a:p>
                  </a:txBody>
                  <a:tcPr marL="89726" marR="89726" marT="44863" marB="44863"/>
                </a:tc>
                <a:tc>
                  <a:txBody>
                    <a:bodyPr/>
                    <a:lstStyle/>
                    <a:p>
                      <a:r>
                        <a:rPr lang="tr-TR" sz="1100" noProof="0" dirty="0"/>
                        <a:t>Tanımlanan en düşük IP değeri</a:t>
                      </a:r>
                      <a:endParaRPr lang="en-US" sz="1100" noProof="0" dirty="0"/>
                    </a:p>
                  </a:txBody>
                  <a:tcPr marL="89726" marR="89726" marT="44863" marB="44863"/>
                </a:tc>
                <a:tc>
                  <a:txBody>
                    <a:bodyPr/>
                    <a:lstStyle/>
                    <a:p>
                      <a:r>
                        <a:rPr lang="tr-TR" sz="1100" noProof="0" dirty="0"/>
                        <a:t>Tanımlanan en düşük IP değeri</a:t>
                      </a:r>
                      <a:endParaRPr lang="en-US" sz="1100" noProof="0" dirty="0"/>
                    </a:p>
                  </a:txBody>
                  <a:tcPr marL="89726" marR="89726" marT="44863" marB="44863"/>
                </a:tc>
                <a:tc>
                  <a:txBody>
                    <a:bodyPr/>
                    <a:lstStyle/>
                    <a:p>
                      <a:r>
                        <a:rPr lang="en-US" sz="1100" baseline="0" noProof="0" dirty="0"/>
                        <a:t>„</a:t>
                      </a:r>
                      <a:r>
                        <a:rPr lang="en-US" sz="1100" baseline="0" noProof="0" dirty="0" err="1"/>
                        <a:t>nA</a:t>
                      </a:r>
                      <a:r>
                        <a:rPr lang="en-US" sz="1100" baseline="0" noProof="0" dirty="0"/>
                        <a:t>“ g</a:t>
                      </a:r>
                      <a:r>
                        <a:rPr lang="tr-TR" sz="1100" baseline="0" noProof="0" dirty="0" err="1"/>
                        <a:t>rup</a:t>
                      </a:r>
                      <a:r>
                        <a:rPr lang="en-US" sz="1100" baseline="0" noProof="0" dirty="0"/>
                        <a:t> IIA, IIB, IIC    IP54</a:t>
                      </a:r>
                    </a:p>
                    <a:p>
                      <a:r>
                        <a:rPr lang="en-US" sz="1100" baseline="0" noProof="0" dirty="0"/>
                        <a:t>„</a:t>
                      </a:r>
                      <a:r>
                        <a:rPr lang="en-US" sz="1100" baseline="0" noProof="0" dirty="0" err="1"/>
                        <a:t>tc</a:t>
                      </a:r>
                      <a:r>
                        <a:rPr lang="en-US" sz="1100" baseline="0" noProof="0" dirty="0"/>
                        <a:t>“ </a:t>
                      </a:r>
                      <a:r>
                        <a:rPr lang="en-US" sz="1100" baseline="0" noProof="0" dirty="0" err="1"/>
                        <a:t>grup</a:t>
                      </a:r>
                      <a:r>
                        <a:rPr lang="en-US" sz="1100" baseline="0" noProof="0" dirty="0"/>
                        <a:t> IIIC                   IP6x</a:t>
                      </a:r>
                    </a:p>
                    <a:p>
                      <a:r>
                        <a:rPr lang="en-US" sz="1100" baseline="0" noProof="0" dirty="0"/>
                        <a:t>„</a:t>
                      </a:r>
                      <a:r>
                        <a:rPr lang="en-US" sz="1100" baseline="0" noProof="0" dirty="0" err="1"/>
                        <a:t>tc</a:t>
                      </a:r>
                      <a:r>
                        <a:rPr lang="en-US" sz="1100" baseline="0" noProof="0" dirty="0"/>
                        <a:t>“ </a:t>
                      </a:r>
                      <a:r>
                        <a:rPr lang="en-US" sz="1100" baseline="0" noProof="0" dirty="0" err="1"/>
                        <a:t>grup</a:t>
                      </a:r>
                      <a:r>
                        <a:rPr lang="en-US" sz="1100" baseline="0" noProof="0" dirty="0"/>
                        <a:t> IIIA, IIIB          IP5x</a:t>
                      </a:r>
                      <a:endParaRPr lang="en-US" sz="1100" noProof="0" dirty="0"/>
                    </a:p>
                  </a:txBody>
                  <a:tcPr marL="89726" marR="89726" marT="44863" marB="44863"/>
                </a:tc>
                <a:extLst>
                  <a:ext uri="{0D108BD9-81ED-4DB2-BD59-A6C34878D82A}">
                    <a16:rowId xmlns:a16="http://schemas.microsoft.com/office/drawing/2014/main" val="10004"/>
                  </a:ext>
                </a:extLst>
              </a:tr>
              <a:tr h="912209">
                <a:tc>
                  <a:txBody>
                    <a:bodyPr/>
                    <a:lstStyle/>
                    <a:p>
                      <a:r>
                        <a:rPr lang="tr-TR" sz="1100" noProof="0" dirty="0" err="1"/>
                        <a:t>Dökümantasyon</a:t>
                      </a:r>
                      <a:endParaRPr lang="en-US" sz="1100" noProof="0" dirty="0"/>
                    </a:p>
                  </a:txBody>
                  <a:tcPr marL="89726" marR="89726" marT="44863" marB="44863"/>
                </a:tc>
                <a:tc>
                  <a:txBody>
                    <a:bodyPr/>
                    <a:lstStyle/>
                    <a:p>
                      <a:r>
                        <a:rPr lang="tr-TR" sz="1100" b="1" noProof="0" dirty="0"/>
                        <a:t>İmalat Beyanı (</a:t>
                      </a:r>
                      <a:r>
                        <a:rPr lang="en-US" sz="1100" b="1" noProof="0" dirty="0"/>
                        <a:t>Manufacturing</a:t>
                      </a:r>
                      <a:r>
                        <a:rPr lang="tr-TR" sz="1100" b="0" baseline="0" noProof="0" dirty="0"/>
                        <a:t> </a:t>
                      </a:r>
                      <a:r>
                        <a:rPr lang="en-US" sz="1100" b="1" baseline="0" noProof="0" dirty="0"/>
                        <a:t>declaration</a:t>
                      </a:r>
                      <a:r>
                        <a:rPr lang="tr-TR" sz="1100" b="1" baseline="0" noProof="0" dirty="0"/>
                        <a:t>)</a:t>
                      </a:r>
                      <a:endParaRPr lang="en-US" sz="1100" b="1" baseline="0" noProof="0" dirty="0"/>
                    </a:p>
                    <a:p>
                      <a:r>
                        <a:rPr lang="tr-TR" sz="1100" baseline="0" noProof="0" dirty="0"/>
                        <a:t>Proje</a:t>
                      </a:r>
                      <a:endParaRPr lang="en-US" sz="1100" baseline="0" noProof="0" dirty="0"/>
                    </a:p>
                    <a:p>
                      <a:r>
                        <a:rPr lang="tr-TR" sz="1100" baseline="0" noProof="0" dirty="0"/>
                        <a:t>Yerleşim planı</a:t>
                      </a:r>
                      <a:endParaRPr lang="en-US" sz="1100" baseline="0" noProof="0" dirty="0"/>
                    </a:p>
                    <a:p>
                      <a:r>
                        <a:rPr lang="tr-TR" sz="1100" baseline="0" noProof="0" dirty="0"/>
                        <a:t>Kullanım </a:t>
                      </a:r>
                      <a:r>
                        <a:rPr lang="tr-TR" sz="1100" baseline="0" noProof="0" dirty="0" err="1"/>
                        <a:t>klavuzu</a:t>
                      </a:r>
                      <a:endParaRPr lang="en-US" sz="1100" noProof="0" dirty="0"/>
                    </a:p>
                  </a:txBody>
                  <a:tcPr marL="89726" marR="89726" marT="44863" marB="44863"/>
                </a:tc>
                <a:tc>
                  <a:txBody>
                    <a:bodyPr/>
                    <a:lstStyle/>
                    <a:p>
                      <a:r>
                        <a:rPr lang="tr-TR" sz="1100" b="1" noProof="0" dirty="0"/>
                        <a:t>İmalat Beyanı </a:t>
                      </a:r>
                    </a:p>
                    <a:p>
                      <a:r>
                        <a:rPr lang="tr-TR" sz="1100" b="1" noProof="0" dirty="0"/>
                        <a:t>(</a:t>
                      </a:r>
                      <a:r>
                        <a:rPr lang="en-US" sz="1100" b="1" noProof="0" dirty="0"/>
                        <a:t>Manufacturing</a:t>
                      </a:r>
                      <a:r>
                        <a:rPr lang="tr-TR" sz="1100" b="0" baseline="0" noProof="0" dirty="0"/>
                        <a:t> </a:t>
                      </a:r>
                      <a:r>
                        <a:rPr lang="en-US" sz="1100" b="1" baseline="0" noProof="0" dirty="0"/>
                        <a:t>declaration</a:t>
                      </a:r>
                      <a:r>
                        <a:rPr lang="tr-TR" sz="1100" b="1" baseline="0" noProof="0" dirty="0"/>
                        <a:t>)</a:t>
                      </a:r>
                      <a:endParaRPr lang="en-US" sz="1100" b="1" baseline="0" noProof="0" dirty="0"/>
                    </a:p>
                    <a:p>
                      <a:r>
                        <a:rPr lang="tr-TR" sz="1100" baseline="0" noProof="0" dirty="0"/>
                        <a:t>Proje</a:t>
                      </a:r>
                      <a:endParaRPr lang="en-US" sz="1100" baseline="0" noProof="0" dirty="0"/>
                    </a:p>
                    <a:p>
                      <a:r>
                        <a:rPr lang="tr-TR" sz="1100" baseline="0" noProof="0" dirty="0"/>
                        <a:t>2</a:t>
                      </a:r>
                      <a:r>
                        <a:rPr lang="en-US" sz="1100" baseline="0" noProof="0" dirty="0"/>
                        <a:t>D</a:t>
                      </a:r>
                      <a:r>
                        <a:rPr lang="tr-TR" sz="1100" baseline="0" noProof="0" dirty="0"/>
                        <a:t> çizim</a:t>
                      </a:r>
                      <a:endParaRPr lang="en-US" sz="1100" baseline="0" noProof="0" dirty="0"/>
                    </a:p>
                    <a:p>
                      <a:r>
                        <a:rPr lang="tr-TR" sz="1100" baseline="0" noProof="0" dirty="0"/>
                        <a:t>Yerleşim planı, Kullanım </a:t>
                      </a:r>
                      <a:r>
                        <a:rPr lang="tr-TR" sz="1100" baseline="0" noProof="0" dirty="0" err="1"/>
                        <a:t>klavuzu</a:t>
                      </a:r>
                      <a:endParaRPr lang="en-US" sz="1100" noProof="0" dirty="0"/>
                    </a:p>
                  </a:txBody>
                  <a:tcPr marL="89726" marR="89726" marT="44863" marB="44863"/>
                </a:tc>
                <a:tc>
                  <a:txBody>
                    <a:bodyPr/>
                    <a:lstStyle/>
                    <a:p>
                      <a:r>
                        <a:rPr lang="tr-TR" sz="1100" b="1" noProof="0" dirty="0"/>
                        <a:t>Uygunluk Beyanı </a:t>
                      </a:r>
                    </a:p>
                    <a:p>
                      <a:r>
                        <a:rPr lang="tr-TR" sz="1100" b="1" noProof="0" dirty="0"/>
                        <a:t>(</a:t>
                      </a:r>
                      <a:r>
                        <a:rPr lang="en-US" sz="1100" b="1" noProof="0" dirty="0"/>
                        <a:t>Declaration</a:t>
                      </a:r>
                      <a:r>
                        <a:rPr lang="en-US" sz="1100" baseline="0" noProof="0" dirty="0"/>
                        <a:t> </a:t>
                      </a:r>
                      <a:r>
                        <a:rPr lang="en-US" sz="1100" b="1" baseline="0" noProof="0" dirty="0"/>
                        <a:t>of</a:t>
                      </a:r>
                      <a:r>
                        <a:rPr lang="en-US" sz="1100" baseline="0" noProof="0" dirty="0"/>
                        <a:t> </a:t>
                      </a:r>
                      <a:r>
                        <a:rPr lang="en-US" sz="1100" b="1" baseline="0" noProof="0" dirty="0"/>
                        <a:t>conformity</a:t>
                      </a:r>
                      <a:r>
                        <a:rPr lang="tr-TR" sz="1100" b="1" baseline="0" noProof="0" dirty="0"/>
                        <a:t>)</a:t>
                      </a:r>
                      <a:endParaRPr lang="en-US" sz="1100" b="1" baseline="0" noProof="0" dirty="0"/>
                    </a:p>
                    <a:p>
                      <a:r>
                        <a:rPr lang="en-US" sz="1100" baseline="0" noProof="0" dirty="0"/>
                        <a:t>ATE</a:t>
                      </a:r>
                      <a:r>
                        <a:rPr lang="tr-TR" sz="1100" baseline="0" noProof="0" dirty="0"/>
                        <a:t>X kullanım kitapçığı</a:t>
                      </a:r>
                      <a:endParaRPr lang="en-US" sz="1100" baseline="0" noProof="0" dirty="0"/>
                    </a:p>
                    <a:p>
                      <a:r>
                        <a:rPr lang="tr-TR" sz="1100" baseline="0" noProof="0" dirty="0"/>
                        <a:t>2</a:t>
                      </a:r>
                      <a:r>
                        <a:rPr lang="en-US" sz="1100" baseline="0" noProof="0" dirty="0"/>
                        <a:t>D </a:t>
                      </a:r>
                      <a:r>
                        <a:rPr lang="tr-TR" sz="1100" baseline="0" noProof="0" dirty="0"/>
                        <a:t>çizim</a:t>
                      </a:r>
                      <a:endParaRPr lang="en-US" sz="1100" baseline="0" noProof="0" dirty="0"/>
                    </a:p>
                    <a:p>
                      <a:r>
                        <a:rPr lang="tr-TR" sz="1100" baseline="0" noProof="0" dirty="0"/>
                        <a:t>Proje, Kullanım </a:t>
                      </a:r>
                      <a:r>
                        <a:rPr lang="tr-TR" sz="1100" baseline="0" noProof="0" dirty="0" err="1"/>
                        <a:t>Klavuzu</a:t>
                      </a:r>
                      <a:endParaRPr lang="en-US" sz="1100" noProof="0" dirty="0"/>
                    </a:p>
                  </a:txBody>
                  <a:tcPr marL="89726" marR="89726" marT="44863" marB="44863"/>
                </a:tc>
                <a:extLst>
                  <a:ext uri="{0D108BD9-81ED-4DB2-BD59-A6C34878D82A}">
                    <a16:rowId xmlns:a16="http://schemas.microsoft.com/office/drawing/2014/main" val="10005"/>
                  </a:ext>
                </a:extLst>
              </a:tr>
            </a:tbl>
          </a:graphicData>
        </a:graphic>
      </p:graphicFrame>
      <p:grpSp>
        <p:nvGrpSpPr>
          <p:cNvPr id="16" name="Gruppieren 13"/>
          <p:cNvGrpSpPr/>
          <p:nvPr/>
        </p:nvGrpSpPr>
        <p:grpSpPr>
          <a:xfrm>
            <a:off x="1922889" y="2870535"/>
            <a:ext cx="1824116" cy="1818645"/>
            <a:chOff x="2055915" y="3289526"/>
            <a:chExt cx="1858972" cy="1853396"/>
          </a:xfrm>
        </p:grpSpPr>
        <p:pic>
          <p:nvPicPr>
            <p:cNvPr id="17" name="Grafik 4" descr="DSCF8979.JPG"/>
            <p:cNvPicPr/>
            <p:nvPr/>
          </p:nvPicPr>
          <p:blipFill>
            <a:blip r:embed="rId2" cstate="print"/>
            <a:stretch>
              <a:fillRect/>
            </a:stretch>
          </p:blipFill>
          <p:spPr>
            <a:xfrm rot="5400000">
              <a:off x="3081549" y="3297824"/>
              <a:ext cx="830370" cy="836306"/>
            </a:xfrm>
            <a:prstGeom prst="rect">
              <a:avLst/>
            </a:prstGeom>
          </p:spPr>
        </p:pic>
        <p:pic>
          <p:nvPicPr>
            <p:cNvPr id="18" name="Grafik 1" descr="IMG_3183.JPG"/>
            <p:cNvPicPr/>
            <p:nvPr/>
          </p:nvPicPr>
          <p:blipFill>
            <a:blip r:embed="rId3" cstate="print"/>
            <a:stretch>
              <a:fillRect/>
            </a:stretch>
          </p:blipFill>
          <p:spPr>
            <a:xfrm rot="5400000">
              <a:off x="1998395" y="3347046"/>
              <a:ext cx="958121" cy="843082"/>
            </a:xfrm>
            <a:prstGeom prst="rect">
              <a:avLst/>
            </a:prstGeom>
          </p:spPr>
        </p:pic>
        <p:pic>
          <p:nvPicPr>
            <p:cNvPr id="19" name="Grafik 6"/>
            <p:cNvPicPr/>
            <p:nvPr/>
          </p:nvPicPr>
          <p:blipFill>
            <a:blip r:embed="rId4" cstate="print">
              <a:clrChange>
                <a:clrFrom>
                  <a:srgbClr val="FFFFFF"/>
                </a:clrFrom>
                <a:clrTo>
                  <a:srgbClr val="FFFFFF">
                    <a:alpha val="0"/>
                  </a:srgbClr>
                </a:clrTo>
              </a:clrChange>
            </a:blip>
            <a:srcRect/>
            <a:stretch>
              <a:fillRect/>
            </a:stretch>
          </p:blipFill>
          <p:spPr bwMode="auto">
            <a:xfrm>
              <a:off x="2109662" y="4322785"/>
              <a:ext cx="477245" cy="820137"/>
            </a:xfrm>
            <a:prstGeom prst="rect">
              <a:avLst/>
            </a:prstGeom>
            <a:noFill/>
            <a:ln w="9525">
              <a:noFill/>
              <a:miter lim="800000"/>
              <a:headEnd/>
              <a:tailEnd/>
            </a:ln>
          </p:spPr>
        </p:pic>
        <p:pic>
          <p:nvPicPr>
            <p:cNvPr id="20" name="Grafik 7"/>
            <p:cNvPicPr/>
            <p:nvPr/>
          </p:nvPicPr>
          <p:blipFill>
            <a:blip r:embed="rId5" cstate="print">
              <a:clrChange>
                <a:clrFrom>
                  <a:srgbClr val="FFFFFF"/>
                </a:clrFrom>
                <a:clrTo>
                  <a:srgbClr val="FFFFFF">
                    <a:alpha val="0"/>
                  </a:srgbClr>
                </a:clrTo>
              </a:clrChange>
            </a:blip>
            <a:srcRect/>
            <a:stretch>
              <a:fillRect/>
            </a:stretch>
          </p:blipFill>
          <p:spPr bwMode="auto">
            <a:xfrm>
              <a:off x="2662299" y="4367060"/>
              <a:ext cx="545422" cy="761379"/>
            </a:xfrm>
            <a:prstGeom prst="rect">
              <a:avLst/>
            </a:prstGeom>
            <a:noFill/>
            <a:ln w="1">
              <a:noFill/>
              <a:miter lim="800000"/>
              <a:headEnd/>
              <a:tailEnd type="none" w="med" len="med"/>
            </a:ln>
            <a:effectLst/>
          </p:spPr>
        </p:pic>
        <p:pic>
          <p:nvPicPr>
            <p:cNvPr id="21" name="Grafik 8" descr="10050uc_1.jpg"/>
            <p:cNvPicPr/>
            <p:nvPr/>
          </p:nvPicPr>
          <p:blipFill>
            <a:blip r:embed="rId6" cstate="print">
              <a:clrChange>
                <a:clrFrom>
                  <a:srgbClr val="FFFFFE"/>
                </a:clrFrom>
                <a:clrTo>
                  <a:srgbClr val="FFFFFE">
                    <a:alpha val="0"/>
                  </a:srgbClr>
                </a:clrTo>
              </a:clrChange>
            </a:blip>
            <a:srcRect/>
            <a:stretch>
              <a:fillRect/>
            </a:stretch>
          </p:blipFill>
          <p:spPr bwMode="auto">
            <a:xfrm>
              <a:off x="3351292" y="4484331"/>
              <a:ext cx="545422" cy="554485"/>
            </a:xfrm>
            <a:prstGeom prst="rect">
              <a:avLst/>
            </a:prstGeom>
            <a:noFill/>
            <a:ln w="9525">
              <a:noFill/>
              <a:miter lim="800000"/>
              <a:headEnd/>
              <a:tailEnd/>
            </a:ln>
          </p:spPr>
        </p:pic>
      </p:grpSp>
      <p:pic>
        <p:nvPicPr>
          <p:cNvPr id="22" name="Grafik 9"/>
          <p:cNvPicPr/>
          <p:nvPr/>
        </p:nvPicPr>
        <p:blipFill>
          <a:blip r:embed="rId7" cstate="print">
            <a:clrChange>
              <a:clrFrom>
                <a:srgbClr val="FFFFFF"/>
              </a:clrFrom>
              <a:clrTo>
                <a:srgbClr val="FFFFFF">
                  <a:alpha val="0"/>
                </a:srgbClr>
              </a:clrTo>
            </a:clrChange>
          </a:blip>
          <a:srcRect/>
          <a:stretch>
            <a:fillRect/>
          </a:stretch>
        </p:blipFill>
        <p:spPr bwMode="auto">
          <a:xfrm>
            <a:off x="6655584" y="2857339"/>
            <a:ext cx="1806285" cy="1817631"/>
          </a:xfrm>
          <a:prstGeom prst="rect">
            <a:avLst/>
          </a:prstGeom>
          <a:noFill/>
          <a:ln w="9525">
            <a:noFill/>
            <a:miter lim="800000"/>
            <a:headEnd/>
            <a:tailEnd/>
          </a:ln>
        </p:spPr>
      </p:pic>
      <p:pic>
        <p:nvPicPr>
          <p:cNvPr id="23" name="Grafik 10"/>
          <p:cNvPicPr/>
          <p:nvPr/>
        </p:nvPicPr>
        <p:blipFill>
          <a:blip r:embed="rId8" cstate="print"/>
          <a:srcRect/>
          <a:stretch>
            <a:fillRect/>
          </a:stretch>
        </p:blipFill>
        <p:spPr bwMode="auto">
          <a:xfrm>
            <a:off x="4145330" y="2866079"/>
            <a:ext cx="1471788" cy="877477"/>
          </a:xfrm>
          <a:prstGeom prst="rect">
            <a:avLst/>
          </a:prstGeom>
          <a:noFill/>
          <a:ln w="9525">
            <a:noFill/>
            <a:miter lim="800000"/>
            <a:headEnd/>
            <a:tailEnd/>
          </a:ln>
        </p:spPr>
      </p:pic>
      <p:pic>
        <p:nvPicPr>
          <p:cNvPr id="24" name="Grafik 11"/>
          <p:cNvPicPr/>
          <p:nvPr/>
        </p:nvPicPr>
        <p:blipFill>
          <a:blip r:embed="rId9" cstate="print"/>
          <a:srcRect/>
          <a:stretch>
            <a:fillRect/>
          </a:stretch>
        </p:blipFill>
        <p:spPr bwMode="auto">
          <a:xfrm>
            <a:off x="4145327" y="3806232"/>
            <a:ext cx="1806285" cy="877477"/>
          </a:xfrm>
          <a:prstGeom prst="rect">
            <a:avLst/>
          </a:prstGeom>
          <a:noFill/>
          <a:ln w="9525">
            <a:noFill/>
            <a:miter lim="800000"/>
            <a:headEnd/>
            <a:tailEnd/>
          </a:ln>
        </p:spPr>
      </p:pic>
      <p:sp>
        <p:nvSpPr>
          <p:cNvPr id="26" name="Rectangle 25"/>
          <p:cNvSpPr/>
          <p:nvPr/>
        </p:nvSpPr>
        <p:spPr>
          <a:xfrm>
            <a:off x="6557401" y="1764789"/>
            <a:ext cx="2004045" cy="4492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0" dirty="0">
              <a:solidFill>
                <a:schemeClr val="tx1"/>
              </a:solidFill>
            </a:endParaRPr>
          </a:p>
        </p:txBody>
      </p:sp>
      <p:pic>
        <p:nvPicPr>
          <p:cNvPr id="4" name="Picture 3">
            <a:extLst>
              <a:ext uri="{FF2B5EF4-FFF2-40B4-BE49-F238E27FC236}">
                <a16:creationId xmlns:a16="http://schemas.microsoft.com/office/drawing/2014/main" id="{15A8E161-7109-F240-591B-E083B5592726}"/>
              </a:ext>
            </a:extLst>
          </p:cNvPr>
          <p:cNvPicPr>
            <a:picLocks noChangeAspect="1"/>
          </p:cNvPicPr>
          <p:nvPr/>
        </p:nvPicPr>
        <p:blipFill>
          <a:blip r:embed="rId10">
            <a:alphaModFix amt="35000"/>
          </a:blip>
          <a:stretch>
            <a:fillRect/>
          </a:stretch>
        </p:blipFill>
        <p:spPr>
          <a:xfrm>
            <a:off x="8979747" y="1265504"/>
            <a:ext cx="3038704" cy="5118829"/>
          </a:xfrm>
          <a:prstGeom prst="rect">
            <a:avLst/>
          </a:prstGeom>
        </p:spPr>
      </p:pic>
    </p:spTree>
    <p:extLst>
      <p:ext uri="{BB962C8B-B14F-4D97-AF65-F5344CB8AC3E}">
        <p14:creationId xmlns:p14="http://schemas.microsoft.com/office/powerpoint/2010/main" val="17915462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
          <p:cNvPicPr>
            <a:picLocks noChangeAspect="1" noChangeArrowheads="1"/>
          </p:cNvPicPr>
          <p:nvPr/>
        </p:nvPicPr>
        <p:blipFill>
          <a:blip r:embed="rId3" cstate="screen"/>
          <a:srcRect/>
          <a:stretch>
            <a:fillRect/>
          </a:stretch>
        </p:blipFill>
        <p:spPr bwMode="auto">
          <a:xfrm>
            <a:off x="4497885" y="4071285"/>
            <a:ext cx="2826314" cy="1695788"/>
          </a:xfrm>
          <a:prstGeom prst="rect">
            <a:avLst/>
          </a:prstGeom>
          <a:noFill/>
          <a:ln w="9525">
            <a:noFill/>
            <a:miter lim="800000"/>
            <a:headEnd/>
            <a:tailEnd/>
          </a:ln>
        </p:spPr>
      </p:pic>
      <p:pic>
        <p:nvPicPr>
          <p:cNvPr id="19" name="Picture 4" descr="Ventilinseln CPV, Compact Performance">
            <a:hlinkClick r:id="rId4"/>
          </p:cNvPr>
          <p:cNvPicPr>
            <a:picLocks noChangeAspect="1" noChangeArrowheads="1"/>
          </p:cNvPicPr>
          <p:nvPr/>
        </p:nvPicPr>
        <p:blipFill>
          <a:blip r:embed="rId5" cstate="screen"/>
          <a:srcRect/>
          <a:stretch>
            <a:fillRect/>
          </a:stretch>
        </p:blipFill>
        <p:spPr bwMode="auto">
          <a:xfrm>
            <a:off x="4851175" y="2163526"/>
            <a:ext cx="955208" cy="955209"/>
          </a:xfrm>
          <a:prstGeom prst="rect">
            <a:avLst/>
          </a:prstGeom>
          <a:noFill/>
        </p:spPr>
      </p:pic>
      <p:cxnSp>
        <p:nvCxnSpPr>
          <p:cNvPr id="25" name="Gerade Verbindung mit Pfeil 24"/>
          <p:cNvCxnSpPr/>
          <p:nvPr/>
        </p:nvCxnSpPr>
        <p:spPr>
          <a:xfrm>
            <a:off x="5275122" y="3223390"/>
            <a:ext cx="0" cy="635921"/>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cxnSp>
        <p:nvCxnSpPr>
          <p:cNvPr id="28" name="Gerade Verbindung mit Pfeil 27"/>
          <p:cNvCxnSpPr/>
          <p:nvPr/>
        </p:nvCxnSpPr>
        <p:spPr>
          <a:xfrm flipH="1">
            <a:off x="7253541" y="3223390"/>
            <a:ext cx="1059868" cy="714805"/>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cxnSp>
        <p:nvCxnSpPr>
          <p:cNvPr id="29" name="Gerade Verbindung mit Pfeil 28"/>
          <p:cNvCxnSpPr/>
          <p:nvPr/>
        </p:nvCxnSpPr>
        <p:spPr>
          <a:xfrm>
            <a:off x="4285911" y="3364706"/>
            <a:ext cx="211974" cy="544884"/>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pic>
        <p:nvPicPr>
          <p:cNvPr id="48130" name="Picture 2"/>
          <p:cNvPicPr>
            <a:picLocks noChangeAspect="1" noChangeArrowheads="1"/>
          </p:cNvPicPr>
          <p:nvPr/>
        </p:nvPicPr>
        <p:blipFill>
          <a:blip r:embed="rId6" cstate="screen"/>
          <a:srcRect/>
          <a:stretch>
            <a:fillRect/>
          </a:stretch>
        </p:blipFill>
        <p:spPr bwMode="auto">
          <a:xfrm>
            <a:off x="3438021" y="2446156"/>
            <a:ext cx="1074837" cy="766406"/>
          </a:xfrm>
          <a:prstGeom prst="rect">
            <a:avLst/>
          </a:prstGeom>
          <a:noFill/>
          <a:ln w="9525">
            <a:noFill/>
            <a:miter lim="800000"/>
            <a:headEnd/>
            <a:tailEnd/>
          </a:ln>
        </p:spPr>
      </p:pic>
      <p:pic>
        <p:nvPicPr>
          <p:cNvPr id="49154" name="Picture 2"/>
          <p:cNvPicPr>
            <a:picLocks noChangeAspect="1" noChangeArrowheads="1"/>
          </p:cNvPicPr>
          <p:nvPr/>
        </p:nvPicPr>
        <p:blipFill>
          <a:blip r:embed="rId7" cstate="screen"/>
          <a:srcRect/>
          <a:stretch>
            <a:fillRect/>
          </a:stretch>
        </p:blipFill>
        <p:spPr bwMode="auto">
          <a:xfrm>
            <a:off x="1812888" y="4919181"/>
            <a:ext cx="1426961" cy="1170371"/>
          </a:xfrm>
          <a:prstGeom prst="rect">
            <a:avLst/>
          </a:prstGeom>
          <a:noFill/>
          <a:ln w="9525">
            <a:noFill/>
            <a:miter lim="800000"/>
            <a:headEnd/>
            <a:tailEnd/>
          </a:ln>
        </p:spPr>
      </p:pic>
      <p:cxnSp>
        <p:nvCxnSpPr>
          <p:cNvPr id="34" name="Gerade Verbindung mit Pfeil 33"/>
          <p:cNvCxnSpPr/>
          <p:nvPr/>
        </p:nvCxnSpPr>
        <p:spPr>
          <a:xfrm flipV="1">
            <a:off x="3438017" y="5060495"/>
            <a:ext cx="918552" cy="353289"/>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cxnSp>
        <p:nvCxnSpPr>
          <p:cNvPr id="38" name="Gerade Verbindung mit Pfeil 37"/>
          <p:cNvCxnSpPr/>
          <p:nvPr/>
        </p:nvCxnSpPr>
        <p:spPr>
          <a:xfrm>
            <a:off x="3438018" y="4141943"/>
            <a:ext cx="777236" cy="282631"/>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sp>
        <p:nvSpPr>
          <p:cNvPr id="43" name="Textfeld 42"/>
          <p:cNvSpPr txBox="1"/>
          <p:nvPr/>
        </p:nvSpPr>
        <p:spPr>
          <a:xfrm>
            <a:off x="2166179" y="6049704"/>
            <a:ext cx="694421" cy="369332"/>
          </a:xfrm>
          <a:prstGeom prst="rect">
            <a:avLst/>
          </a:prstGeom>
          <a:noFill/>
        </p:spPr>
        <p:txBody>
          <a:bodyPr wrap="none" rtlCol="0">
            <a:spAutoFit/>
          </a:bodyPr>
          <a:lstStyle/>
          <a:p>
            <a:r>
              <a:rPr lang="tr-TR" dirty="0">
                <a:latin typeface="MetaPlusLF" pitchFamily="2" charset="0"/>
              </a:rPr>
              <a:t>ısıtıcı</a:t>
            </a:r>
            <a:endParaRPr lang="en-GB" dirty="0">
              <a:latin typeface="MetaPlusLF" pitchFamily="2" charset="0"/>
            </a:endParaRPr>
          </a:p>
        </p:txBody>
      </p:sp>
      <p:pic>
        <p:nvPicPr>
          <p:cNvPr id="44"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4356570" y="5767074"/>
            <a:ext cx="285014" cy="248597"/>
          </a:xfrm>
          <a:prstGeom prst="rect">
            <a:avLst/>
          </a:prstGeom>
          <a:noFill/>
        </p:spPr>
      </p:pic>
      <p:pic>
        <p:nvPicPr>
          <p:cNvPr id="45"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1742230" y="4777864"/>
            <a:ext cx="285014" cy="248597"/>
          </a:xfrm>
          <a:prstGeom prst="rect">
            <a:avLst/>
          </a:prstGeom>
          <a:noFill/>
        </p:spPr>
      </p:pic>
      <p:pic>
        <p:nvPicPr>
          <p:cNvPr id="46"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3226045" y="2446155"/>
            <a:ext cx="285014" cy="248597"/>
          </a:xfrm>
          <a:prstGeom prst="rect">
            <a:avLst/>
          </a:prstGeom>
          <a:noFill/>
        </p:spPr>
      </p:pic>
      <p:pic>
        <p:nvPicPr>
          <p:cNvPr id="47"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4639202" y="2163524"/>
            <a:ext cx="285014" cy="248597"/>
          </a:xfrm>
          <a:prstGeom prst="rect">
            <a:avLst/>
          </a:prstGeom>
          <a:noFill/>
        </p:spPr>
      </p:pic>
      <p:pic>
        <p:nvPicPr>
          <p:cNvPr id="48"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8101436" y="2234182"/>
            <a:ext cx="285014" cy="248597"/>
          </a:xfrm>
          <a:prstGeom prst="rect">
            <a:avLst/>
          </a:prstGeom>
          <a:noFill/>
        </p:spPr>
      </p:pic>
      <p:pic>
        <p:nvPicPr>
          <p:cNvPr id="49"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2024861" y="3223392"/>
            <a:ext cx="285014" cy="248597"/>
          </a:xfrm>
          <a:prstGeom prst="rect">
            <a:avLst/>
          </a:prstGeom>
          <a:noFill/>
        </p:spPr>
      </p:pic>
      <p:pic>
        <p:nvPicPr>
          <p:cNvPr id="50" name="Picture 3"/>
          <p:cNvPicPr>
            <a:picLocks noChangeAspect="1" noChangeArrowheads="1"/>
          </p:cNvPicPr>
          <p:nvPr/>
        </p:nvPicPr>
        <p:blipFill>
          <a:blip r:embed="rId10" cstate="screen"/>
          <a:srcRect/>
          <a:stretch>
            <a:fillRect/>
          </a:stretch>
        </p:blipFill>
        <p:spPr bwMode="auto">
          <a:xfrm>
            <a:off x="8278080" y="3506023"/>
            <a:ext cx="1695788" cy="2398021"/>
          </a:xfrm>
          <a:prstGeom prst="rect">
            <a:avLst/>
          </a:prstGeom>
          <a:ln>
            <a:noFill/>
          </a:ln>
          <a:effectLst>
            <a:outerShdw blurRad="292100" dist="139700" dir="2700000" algn="tl" rotWithShape="0">
              <a:srgbClr val="333333">
                <a:alpha val="65000"/>
              </a:srgbClr>
            </a:outerShdw>
          </a:effectLst>
        </p:spPr>
      </p:pic>
      <p:sp>
        <p:nvSpPr>
          <p:cNvPr id="59" name="Pfeil nach rechts 58"/>
          <p:cNvSpPr/>
          <p:nvPr/>
        </p:nvSpPr>
        <p:spPr>
          <a:xfrm>
            <a:off x="7536173" y="4636547"/>
            <a:ext cx="635921" cy="635921"/>
          </a:xfrm>
          <a:prstGeom prst="rightArrow">
            <a:avLst/>
          </a:prstGeom>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de-CH"/>
          </a:p>
        </p:txBody>
      </p:sp>
      <p:sp>
        <p:nvSpPr>
          <p:cNvPr id="31" name="Textfeld 30"/>
          <p:cNvSpPr txBox="1"/>
          <p:nvPr/>
        </p:nvSpPr>
        <p:spPr>
          <a:xfrm>
            <a:off x="7877546" y="5794293"/>
            <a:ext cx="2644570" cy="646331"/>
          </a:xfrm>
          <a:prstGeom prst="rect">
            <a:avLst/>
          </a:prstGeom>
          <a:noFill/>
        </p:spPr>
        <p:txBody>
          <a:bodyPr wrap="none" rtlCol="0">
            <a:spAutoFit/>
          </a:bodyPr>
          <a:lstStyle/>
          <a:p>
            <a:pPr algn="ctr"/>
            <a:r>
              <a:rPr lang="tr-TR" dirty="0">
                <a:latin typeface="MetaPlusLF" pitchFamily="2" charset="0"/>
              </a:rPr>
              <a:t>Uygunluk Beyanı</a:t>
            </a:r>
          </a:p>
          <a:p>
            <a:pPr algn="ctr"/>
            <a:r>
              <a:rPr lang="en-GB" dirty="0">
                <a:latin typeface="MetaPlusLF" pitchFamily="2" charset="0"/>
              </a:rPr>
              <a:t>Declaration of Conformity</a:t>
            </a:r>
          </a:p>
        </p:txBody>
      </p:sp>
      <p:pic>
        <p:nvPicPr>
          <p:cNvPr id="80898" name="Picture 2" descr="http://adewww27.de.festo.net/CFMediaLib/cgi-bin/cgiWebLinkImage.exe/10978g.jpg?sid=3421675&amp;action=jpeg&amp;image=\\sdeu0048\DATA\i-automat\Foto-prod_2\10000-10999\preview\10978g.jpg"/>
          <p:cNvPicPr>
            <a:picLocks noChangeAspect="1" noChangeArrowheads="1"/>
          </p:cNvPicPr>
          <p:nvPr/>
        </p:nvPicPr>
        <p:blipFill>
          <a:blip r:embed="rId11" cstate="screen"/>
          <a:srcRect/>
          <a:stretch>
            <a:fillRect/>
          </a:stretch>
        </p:blipFill>
        <p:spPr bwMode="auto">
          <a:xfrm>
            <a:off x="8384070" y="2163526"/>
            <a:ext cx="815761" cy="1165373"/>
          </a:xfrm>
          <a:prstGeom prst="rect">
            <a:avLst/>
          </a:prstGeom>
          <a:noFill/>
        </p:spPr>
      </p:pic>
      <p:pic>
        <p:nvPicPr>
          <p:cNvPr id="5122" name="Picture 2"/>
          <p:cNvPicPr>
            <a:picLocks noChangeAspect="1" noChangeArrowheads="1"/>
          </p:cNvPicPr>
          <p:nvPr/>
        </p:nvPicPr>
        <p:blipFill>
          <a:blip r:embed="rId12" cstate="screen"/>
          <a:srcRect/>
          <a:stretch>
            <a:fillRect/>
          </a:stretch>
        </p:blipFill>
        <p:spPr bwMode="auto">
          <a:xfrm>
            <a:off x="1954206" y="3506025"/>
            <a:ext cx="1333987" cy="962364"/>
          </a:xfrm>
          <a:prstGeom prst="rect">
            <a:avLst/>
          </a:prstGeom>
          <a:noFill/>
          <a:ln w="9525">
            <a:noFill/>
            <a:miter lim="800000"/>
            <a:headEnd/>
            <a:tailEnd/>
          </a:ln>
        </p:spPr>
      </p:pic>
      <p:pic>
        <p:nvPicPr>
          <p:cNvPr id="26" name="Picture 2" descr="https://encrypted-tbn1.gstatic.com/images?q=tbn:ANd9GcQ4kpL18uCWz5AVwNJmeO2HXlg3SmddUM9_ZYrz_f-aoFgsGD9Byg">
            <a:hlinkClick r:id="rId8"/>
          </p:cNvPr>
          <p:cNvPicPr>
            <a:picLocks noChangeAspect="1" noChangeArrowheads="1"/>
          </p:cNvPicPr>
          <p:nvPr/>
        </p:nvPicPr>
        <p:blipFill>
          <a:blip r:embed="rId9" cstate="screen"/>
          <a:srcRect/>
          <a:stretch>
            <a:fillRect/>
          </a:stretch>
        </p:blipFill>
        <p:spPr bwMode="auto">
          <a:xfrm>
            <a:off x="6264332" y="2163524"/>
            <a:ext cx="285014" cy="248597"/>
          </a:xfrm>
          <a:prstGeom prst="rect">
            <a:avLst/>
          </a:prstGeom>
          <a:noFill/>
        </p:spPr>
      </p:pic>
      <p:pic>
        <p:nvPicPr>
          <p:cNvPr id="11266" name="Picture 2" descr="http://www.pulspower.com/pictures/picture_dimension_qs5_241-a1_300dpi.jpg"/>
          <p:cNvPicPr>
            <a:picLocks noChangeAspect="1" noChangeArrowheads="1"/>
          </p:cNvPicPr>
          <p:nvPr/>
        </p:nvPicPr>
        <p:blipFill>
          <a:blip r:embed="rId13" cstate="screen"/>
          <a:srcRect/>
          <a:stretch>
            <a:fillRect/>
          </a:stretch>
        </p:blipFill>
        <p:spPr bwMode="auto">
          <a:xfrm>
            <a:off x="6617621" y="2092866"/>
            <a:ext cx="565263" cy="1028204"/>
          </a:xfrm>
          <a:prstGeom prst="rect">
            <a:avLst/>
          </a:prstGeom>
          <a:noFill/>
        </p:spPr>
      </p:pic>
      <p:cxnSp>
        <p:nvCxnSpPr>
          <p:cNvPr id="30" name="Gerade Verbindung mit Pfeil 29"/>
          <p:cNvCxnSpPr/>
          <p:nvPr/>
        </p:nvCxnSpPr>
        <p:spPr>
          <a:xfrm>
            <a:off x="6688279" y="3152732"/>
            <a:ext cx="0" cy="635921"/>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sp>
        <p:nvSpPr>
          <p:cNvPr id="32" name="Titel 1"/>
          <p:cNvSpPr txBox="1">
            <a:spLocks/>
          </p:cNvSpPr>
          <p:nvPr/>
        </p:nvSpPr>
        <p:spPr>
          <a:xfrm>
            <a:off x="260651" y="1330597"/>
            <a:ext cx="8474468" cy="353250"/>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en-GB" sz="2061" dirty="0"/>
              <a:t>ATEX </a:t>
            </a:r>
            <a:r>
              <a:rPr lang="tr-TR" sz="2061" dirty="0"/>
              <a:t>Çözümleri</a:t>
            </a:r>
            <a:r>
              <a:rPr lang="en-GB" sz="2061" dirty="0"/>
              <a:t> / EX Zone 2/22</a:t>
            </a:r>
            <a:r>
              <a:rPr lang="tr-TR" sz="2061" dirty="0"/>
              <a:t> için Pano (</a:t>
            </a:r>
            <a:r>
              <a:rPr lang="tr-TR" sz="2061" dirty="0" err="1"/>
              <a:t>Protection</a:t>
            </a:r>
            <a:r>
              <a:rPr lang="tr-TR" sz="2061" dirty="0"/>
              <a:t> </a:t>
            </a:r>
            <a:r>
              <a:rPr lang="tr-TR" sz="2061" dirty="0" err="1"/>
              <a:t>by</a:t>
            </a:r>
            <a:r>
              <a:rPr lang="tr-TR" sz="2061" dirty="0"/>
              <a:t> </a:t>
            </a:r>
            <a:r>
              <a:rPr lang="tr-TR" sz="2061" dirty="0" err="1"/>
              <a:t>enclosure</a:t>
            </a:r>
            <a:r>
              <a:rPr lang="tr-TR" sz="2061" dirty="0"/>
              <a:t>)</a:t>
            </a:r>
            <a:endParaRPr lang="en-GB" sz="2061" dirty="0"/>
          </a:p>
        </p:txBody>
      </p:sp>
      <p:sp>
        <p:nvSpPr>
          <p:cNvPr id="27" name="Slide Number Placeholder 3"/>
          <p:cNvSpPr txBox="1">
            <a:spLocks/>
          </p:cNvSpPr>
          <p:nvPr/>
        </p:nvSpPr>
        <p:spPr>
          <a:xfrm>
            <a:off x="10164220" y="6511932"/>
            <a:ext cx="300715" cy="178541"/>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tr-TR" sz="687" dirty="0"/>
              <a:t>30</a:t>
            </a:r>
            <a:endParaRPr lang="en-GB" sz="687" dirty="0"/>
          </a:p>
        </p:txBody>
      </p:sp>
    </p:spTree>
    <p:extLst>
      <p:ext uri="{BB962C8B-B14F-4D97-AF65-F5344CB8AC3E}">
        <p14:creationId xmlns:p14="http://schemas.microsoft.com/office/powerpoint/2010/main" val="26255431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774787" y="1872230"/>
            <a:ext cx="3320919" cy="524506"/>
          </a:xfrm>
        </p:spPr>
        <p:txBody>
          <a:bodyPr/>
          <a:lstStyle/>
          <a:p>
            <a:r>
              <a:rPr lang="en-GB" b="0" dirty="0"/>
              <a:t>EX-Zone 2</a:t>
            </a:r>
            <a:r>
              <a:rPr lang="tr-TR" b="0" dirty="0"/>
              <a:t> için CPV valf adası ile bugünkü pano çözümü</a:t>
            </a:r>
            <a:br>
              <a:rPr lang="en-GB" b="0" dirty="0"/>
            </a:br>
            <a:endParaRPr lang="en-GB" b="0" dirty="0"/>
          </a:p>
        </p:txBody>
      </p:sp>
      <p:pic>
        <p:nvPicPr>
          <p:cNvPr id="1026" name="Picture 2"/>
          <p:cNvPicPr>
            <a:picLocks noChangeAspect="1" noChangeArrowheads="1"/>
          </p:cNvPicPr>
          <p:nvPr/>
        </p:nvPicPr>
        <p:blipFill>
          <a:blip r:embed="rId2" cstate="screen"/>
          <a:srcRect/>
          <a:stretch>
            <a:fillRect/>
          </a:stretch>
        </p:blipFill>
        <p:spPr bwMode="auto">
          <a:xfrm>
            <a:off x="1880774" y="2565851"/>
            <a:ext cx="2473025" cy="3457983"/>
          </a:xfrm>
          <a:prstGeom prst="rect">
            <a:avLst/>
          </a:prstGeom>
          <a:noFill/>
          <a:ln w="9525">
            <a:noFill/>
            <a:miter lim="800000"/>
            <a:headEnd/>
            <a:tailEnd/>
          </a:ln>
        </p:spPr>
      </p:pic>
      <p:graphicFrame>
        <p:nvGraphicFramePr>
          <p:cNvPr id="9" name="Tabelle 8"/>
          <p:cNvGraphicFramePr>
            <a:graphicFrameLocks noGrp="1"/>
          </p:cNvGraphicFramePr>
          <p:nvPr>
            <p:extLst>
              <p:ext uri="{D42A27DB-BD31-4B8C-83A1-F6EECF244321}">
                <p14:modId xmlns:p14="http://schemas.microsoft.com/office/powerpoint/2010/main" val="1970360621"/>
              </p:ext>
            </p:extLst>
          </p:nvPr>
        </p:nvGraphicFramePr>
        <p:xfrm>
          <a:off x="4654516" y="3748230"/>
          <a:ext cx="5471605" cy="2371461"/>
        </p:xfrm>
        <a:graphic>
          <a:graphicData uri="http://schemas.openxmlformats.org/drawingml/2006/table">
            <a:tbl>
              <a:tblPr firstRow="1" bandRow="1">
                <a:tableStyleId>{5940675A-B579-460E-94D1-54222C63F5DA}</a:tableStyleId>
              </a:tblPr>
              <a:tblGrid>
                <a:gridCol w="2322704">
                  <a:extLst>
                    <a:ext uri="{9D8B030D-6E8A-4147-A177-3AD203B41FA5}">
                      <a16:colId xmlns:a16="http://schemas.microsoft.com/office/drawing/2014/main" val="20000"/>
                    </a:ext>
                  </a:extLst>
                </a:gridCol>
                <a:gridCol w="3148901">
                  <a:extLst>
                    <a:ext uri="{9D8B030D-6E8A-4147-A177-3AD203B41FA5}">
                      <a16:colId xmlns:a16="http://schemas.microsoft.com/office/drawing/2014/main" val="20001"/>
                    </a:ext>
                  </a:extLst>
                </a:gridCol>
              </a:tblGrid>
              <a:tr h="816459">
                <a:tc>
                  <a:txBody>
                    <a:bodyPr/>
                    <a:lstStyle/>
                    <a:p>
                      <a:r>
                        <a:rPr lang="tr-TR" sz="1900" noProof="0" dirty="0"/>
                        <a:t>Sistem tanımı</a:t>
                      </a:r>
                      <a:endParaRPr lang="en-GB" sz="1300" noProof="0" dirty="0"/>
                    </a:p>
                  </a:txBody>
                  <a:tcPr marL="89726" marR="89726" marT="44863" marB="44863"/>
                </a:tc>
                <a:tc>
                  <a:txBody>
                    <a:bodyPr/>
                    <a:lstStyle/>
                    <a:p>
                      <a:r>
                        <a:rPr lang="tr-TR" sz="1900" noProof="0" dirty="0"/>
                        <a:t>Koruma tipi </a:t>
                      </a:r>
                      <a:r>
                        <a:rPr lang="en-GB" sz="1900" noProof="0" dirty="0"/>
                        <a:t>„</a:t>
                      </a:r>
                      <a:r>
                        <a:rPr lang="en-GB" sz="1900" noProof="0" dirty="0" err="1"/>
                        <a:t>nA</a:t>
                      </a:r>
                      <a:r>
                        <a:rPr lang="en-GB" sz="190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noProof="0" dirty="0"/>
                        <a:t>Protection by enclosure</a:t>
                      </a:r>
                    </a:p>
                  </a:txBody>
                  <a:tcPr marL="89726" marR="89726" marT="44863" marB="44863"/>
                </a:tc>
                <a:extLst>
                  <a:ext uri="{0D108BD9-81ED-4DB2-BD59-A6C34878D82A}">
                    <a16:rowId xmlns:a16="http://schemas.microsoft.com/office/drawing/2014/main" val="10000"/>
                  </a:ext>
                </a:extLst>
              </a:tr>
              <a:tr h="688036">
                <a:tc>
                  <a:txBody>
                    <a:bodyPr/>
                    <a:lstStyle/>
                    <a:p>
                      <a:r>
                        <a:rPr lang="tr-TR" sz="1300" noProof="0" dirty="0"/>
                        <a:t>Ürünler için gereklilikler</a:t>
                      </a:r>
                      <a:endParaRPr lang="en-GB" sz="1300" noProof="0" dirty="0"/>
                    </a:p>
                  </a:txBody>
                  <a:tcPr marL="89726" marR="89726" marT="44863" marB="44863"/>
                </a:tc>
                <a:tc>
                  <a:txBody>
                    <a:bodyPr/>
                    <a:lstStyle/>
                    <a:p>
                      <a:r>
                        <a:rPr lang="en-GB" sz="1300" noProof="0" dirty="0"/>
                        <a:t>Ga</a:t>
                      </a:r>
                      <a:r>
                        <a:rPr lang="tr-TR" sz="1300" noProof="0" dirty="0"/>
                        <a:t>z</a:t>
                      </a:r>
                      <a:r>
                        <a:rPr lang="en-GB" sz="1300" noProof="0" dirty="0"/>
                        <a:t>   </a:t>
                      </a:r>
                      <a:r>
                        <a:rPr lang="en-GB" sz="1300" noProof="0" dirty="0">
                          <a:sym typeface="Wingdings" pitchFamily="2" charset="2"/>
                        </a:rPr>
                        <a:t> </a:t>
                      </a:r>
                      <a:r>
                        <a:rPr lang="tr-TR" sz="1300" noProof="0" dirty="0">
                          <a:sym typeface="Wingdings" pitchFamily="2" charset="2"/>
                        </a:rPr>
                        <a:t>sertifika gerekli</a:t>
                      </a:r>
                    </a:p>
                    <a:p>
                      <a:r>
                        <a:rPr lang="tr-TR" sz="1300" noProof="0" dirty="0">
                          <a:sym typeface="Wingdings" pitchFamily="2" charset="2"/>
                        </a:rPr>
                        <a:t>Toz</a:t>
                      </a:r>
                      <a:r>
                        <a:rPr lang="en-GB" sz="1300" baseline="0" noProof="0" dirty="0">
                          <a:sym typeface="Wingdings" pitchFamily="2" charset="2"/>
                        </a:rPr>
                        <a:t> </a:t>
                      </a:r>
                      <a:r>
                        <a:rPr lang="tr-TR" sz="1300" baseline="0" noProof="0" dirty="0">
                          <a:sym typeface="Wingdings" pitchFamily="2" charset="2"/>
                        </a:rPr>
                        <a:t>  </a:t>
                      </a:r>
                      <a:r>
                        <a:rPr lang="en-GB" sz="1300" noProof="0" dirty="0">
                          <a:sym typeface="Wingdings" pitchFamily="2" charset="2"/>
                        </a:rPr>
                        <a:t> </a:t>
                      </a:r>
                      <a:r>
                        <a:rPr lang="tr-TR" sz="1300" noProof="0" dirty="0">
                          <a:sym typeface="Wingdings" pitchFamily="2" charset="2"/>
                        </a:rPr>
                        <a:t>sertifika gerekli değil</a:t>
                      </a:r>
                      <a:endParaRPr lang="en-GB" sz="1300" noProof="0" dirty="0"/>
                    </a:p>
                  </a:txBody>
                  <a:tcPr marL="89726" marR="89726" marT="44863" marB="44863"/>
                </a:tc>
                <a:extLst>
                  <a:ext uri="{0D108BD9-81ED-4DB2-BD59-A6C34878D82A}">
                    <a16:rowId xmlns:a16="http://schemas.microsoft.com/office/drawing/2014/main" val="10001"/>
                  </a:ext>
                </a:extLst>
              </a:tr>
              <a:tr h="852392">
                <a:tc>
                  <a:txBody>
                    <a:bodyPr/>
                    <a:lstStyle/>
                    <a:p>
                      <a:r>
                        <a:rPr lang="tr-TR" sz="1900" kern="1200" noProof="0" dirty="0" err="1">
                          <a:solidFill>
                            <a:schemeClr val="tx1"/>
                          </a:solidFill>
                          <a:latin typeface="+mn-lt"/>
                          <a:ea typeface="+mn-ea"/>
                          <a:cs typeface="+mn-cs"/>
                        </a:rPr>
                        <a:t>Dökümantasyon</a:t>
                      </a:r>
                      <a:endParaRPr lang="en-GB" sz="1300" noProof="0" dirty="0"/>
                    </a:p>
                  </a:txBody>
                  <a:tcPr marL="89726" marR="89726" marT="44863" marB="44863"/>
                </a:tc>
                <a:tc>
                  <a:txBody>
                    <a:bodyPr/>
                    <a:lstStyle/>
                    <a:p>
                      <a:r>
                        <a:rPr lang="tr-TR" sz="1900" b="0" kern="1200" noProof="0" dirty="0">
                          <a:solidFill>
                            <a:schemeClr val="tx1"/>
                          </a:solidFill>
                          <a:latin typeface="+mn-lt"/>
                          <a:ea typeface="+mn-ea"/>
                          <a:cs typeface="+mn-cs"/>
                        </a:rPr>
                        <a:t>Uygunluk Beyanı</a:t>
                      </a:r>
                    </a:p>
                    <a:p>
                      <a:r>
                        <a:rPr lang="tr-TR" sz="1900" b="0" kern="1200" noProof="0" dirty="0">
                          <a:solidFill>
                            <a:schemeClr val="tx1"/>
                          </a:solidFill>
                          <a:latin typeface="+mn-lt"/>
                          <a:ea typeface="+mn-ea"/>
                          <a:cs typeface="+mn-cs"/>
                        </a:rPr>
                        <a:t>(</a:t>
                      </a:r>
                      <a:r>
                        <a:rPr lang="en-GB" sz="1900" b="0" kern="1200" noProof="0" dirty="0">
                          <a:solidFill>
                            <a:schemeClr val="tx1"/>
                          </a:solidFill>
                          <a:latin typeface="+mn-lt"/>
                          <a:ea typeface="+mn-ea"/>
                          <a:cs typeface="+mn-cs"/>
                        </a:rPr>
                        <a:t>Declaration of Conformity</a:t>
                      </a:r>
                      <a:r>
                        <a:rPr lang="tr-TR" sz="1900" b="0" kern="1200" noProof="0" dirty="0">
                          <a:solidFill>
                            <a:schemeClr val="tx1"/>
                          </a:solidFill>
                          <a:latin typeface="+mn-lt"/>
                          <a:ea typeface="+mn-ea"/>
                          <a:cs typeface="+mn-cs"/>
                        </a:rPr>
                        <a:t>)</a:t>
                      </a:r>
                      <a:endParaRPr lang="en-GB" sz="1900" b="0" kern="1200" noProof="0" dirty="0">
                        <a:solidFill>
                          <a:schemeClr val="tx1"/>
                        </a:solidFill>
                        <a:latin typeface="+mn-lt"/>
                        <a:ea typeface="+mn-ea"/>
                        <a:cs typeface="+mn-cs"/>
                      </a:endParaRPr>
                    </a:p>
                    <a:p>
                      <a:endParaRPr lang="en-GB" sz="1300" b="0" noProof="0" dirty="0"/>
                    </a:p>
                  </a:txBody>
                  <a:tcPr marL="89726" marR="89726" marT="44863" marB="44863"/>
                </a:tc>
                <a:extLst>
                  <a:ext uri="{0D108BD9-81ED-4DB2-BD59-A6C34878D82A}">
                    <a16:rowId xmlns:a16="http://schemas.microsoft.com/office/drawing/2014/main" val="10002"/>
                  </a:ext>
                </a:extLst>
              </a:tr>
            </a:tbl>
          </a:graphicData>
        </a:graphic>
      </p:graphicFrame>
      <p:pic>
        <p:nvPicPr>
          <p:cNvPr id="12" name="Grafik 11"/>
          <p:cNvPicPr>
            <a:picLocks noChangeAspect="1"/>
          </p:cNvPicPr>
          <p:nvPr/>
        </p:nvPicPr>
        <p:blipFill>
          <a:blip r:embed="rId3"/>
          <a:stretch>
            <a:fillRect/>
          </a:stretch>
        </p:blipFill>
        <p:spPr>
          <a:xfrm>
            <a:off x="4668355" y="1934276"/>
            <a:ext cx="5510244" cy="1578226"/>
          </a:xfrm>
          <a:prstGeom prst="rect">
            <a:avLst/>
          </a:prstGeom>
        </p:spPr>
      </p:pic>
      <p:sp>
        <p:nvSpPr>
          <p:cNvPr id="14" name="Rechteck 13"/>
          <p:cNvSpPr/>
          <p:nvPr/>
        </p:nvSpPr>
        <p:spPr>
          <a:xfrm>
            <a:off x="4668355" y="3047083"/>
            <a:ext cx="5475983" cy="46154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itel 1"/>
          <p:cNvSpPr txBox="1">
            <a:spLocks/>
          </p:cNvSpPr>
          <p:nvPr/>
        </p:nvSpPr>
        <p:spPr>
          <a:xfrm>
            <a:off x="154665" y="1379132"/>
            <a:ext cx="8474468" cy="353250"/>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en-GB" sz="2061" dirty="0"/>
              <a:t>ATEX </a:t>
            </a:r>
            <a:r>
              <a:rPr lang="tr-TR" sz="2061" dirty="0"/>
              <a:t>Çözümleri</a:t>
            </a:r>
            <a:r>
              <a:rPr lang="en-GB" sz="2061" dirty="0"/>
              <a:t> / EX Zone 2/22</a:t>
            </a:r>
            <a:r>
              <a:rPr lang="tr-TR" sz="2061" dirty="0"/>
              <a:t> için Pano</a:t>
            </a:r>
            <a:endParaRPr lang="en-GB" sz="2061" dirty="0"/>
          </a:p>
        </p:txBody>
      </p:sp>
    </p:spTree>
    <p:extLst>
      <p:ext uri="{BB962C8B-B14F-4D97-AF65-F5344CB8AC3E}">
        <p14:creationId xmlns:p14="http://schemas.microsoft.com/office/powerpoint/2010/main" val="13003236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B87449B3-5BED-4DD0-AF08-96EDEBA8706E}"/>
              </a:ext>
            </a:extLst>
          </p:cNvPr>
          <p:cNvPicPr>
            <a:picLocks noChangeAspect="1" noChangeArrowheads="1"/>
          </p:cNvPicPr>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229840" y="1652250"/>
            <a:ext cx="4829621" cy="4829621"/>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58" name="Grafik 412">
            <a:extLst>
              <a:ext uri="{FF2B5EF4-FFF2-40B4-BE49-F238E27FC236}">
                <a16:creationId xmlns:a16="http://schemas.microsoft.com/office/drawing/2014/main" id="{3CC05593-3773-47A1-A2FF-7507276E14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0581"/>
          <a:stretch/>
        </p:blipFill>
        <p:spPr>
          <a:xfrm>
            <a:off x="4368651" y="1683049"/>
            <a:ext cx="7428022" cy="4814584"/>
          </a:xfrm>
          <a:prstGeom prst="rect">
            <a:avLst/>
          </a:prstGeom>
        </p:spPr>
      </p:pic>
      <p:sp>
        <p:nvSpPr>
          <p:cNvPr id="59" name="Freihandform: Form 93">
            <a:extLst>
              <a:ext uri="{FF2B5EF4-FFF2-40B4-BE49-F238E27FC236}">
                <a16:creationId xmlns:a16="http://schemas.microsoft.com/office/drawing/2014/main" id="{2E60D027-CD0C-40AB-83FD-18D913F7EEDF}"/>
              </a:ext>
            </a:extLst>
          </p:cNvPr>
          <p:cNvSpPr/>
          <p:nvPr/>
        </p:nvSpPr>
        <p:spPr>
          <a:xfrm>
            <a:off x="4524887" y="1699230"/>
            <a:ext cx="5852589" cy="4853970"/>
          </a:xfrm>
          <a:custGeom>
            <a:avLst/>
            <a:gdLst>
              <a:gd name="connsiteX0" fmla="*/ 0 w 6917804"/>
              <a:gd name="connsiteY0" fmla="*/ 0 h 6729413"/>
              <a:gd name="connsiteX1" fmla="*/ 4922014 w 6917804"/>
              <a:gd name="connsiteY1" fmla="*/ 0 h 6729413"/>
              <a:gd name="connsiteX2" fmla="*/ 3927896 w 6917804"/>
              <a:gd name="connsiteY2" fmla="*/ 1988235 h 6729413"/>
              <a:gd name="connsiteX3" fmla="*/ 6298485 w 6917804"/>
              <a:gd name="connsiteY3" fmla="*/ 6729410 h 6729413"/>
              <a:gd name="connsiteX4" fmla="*/ 6917804 w 6917804"/>
              <a:gd name="connsiteY4" fmla="*/ 6729410 h 6729413"/>
              <a:gd name="connsiteX5" fmla="*/ 6917804 w 6917804"/>
              <a:gd name="connsiteY5" fmla="*/ 6729413 h 6729413"/>
              <a:gd name="connsiteX6" fmla="*/ 0 w 6917804"/>
              <a:gd name="connsiteY6" fmla="*/ 6729413 h 672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804" h="6729413">
                <a:moveTo>
                  <a:pt x="0" y="0"/>
                </a:moveTo>
                <a:lnTo>
                  <a:pt x="4922014" y="0"/>
                </a:lnTo>
                <a:lnTo>
                  <a:pt x="3927896" y="1988235"/>
                </a:lnTo>
                <a:lnTo>
                  <a:pt x="6298485" y="6729410"/>
                </a:lnTo>
                <a:lnTo>
                  <a:pt x="6917804" y="6729410"/>
                </a:lnTo>
                <a:lnTo>
                  <a:pt x="6917804" y="6729413"/>
                </a:lnTo>
                <a:lnTo>
                  <a:pt x="0" y="6729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aphicFrame>
        <p:nvGraphicFramePr>
          <p:cNvPr id="6" name="Objekt 5" hidden="1">
            <a:extLst>
              <a:ext uri="{FF2B5EF4-FFF2-40B4-BE49-F238E27FC236}">
                <a16:creationId xmlns:a16="http://schemas.microsoft.com/office/drawing/2014/main" id="{70B27028-B4B8-4E7E-892B-E69BAC96A6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359" imgH="358" progId="TCLayout.ActiveDocument.1">
                  <p:embed/>
                </p:oleObj>
              </mc:Choice>
              <mc:Fallback>
                <p:oleObj name="think-cell Folie" r:id="rId7" imgW="359" imgH="358" progId="TCLayout.ActiveDocument.1">
                  <p:embed/>
                  <p:pic>
                    <p:nvPicPr>
                      <p:cNvPr id="6" name="Objekt 5" hidden="1">
                        <a:extLst>
                          <a:ext uri="{FF2B5EF4-FFF2-40B4-BE49-F238E27FC236}">
                            <a16:creationId xmlns:a16="http://schemas.microsoft.com/office/drawing/2014/main" id="{70B27028-B4B8-4E7E-892B-E69BAC96A6A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1B044BDF-0577-40DE-B69E-2CA600E5C77E}"/>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GB" sz="2100" b="1" dirty="0">
              <a:latin typeface="MetaPlusLF" panose="02000503060000020004" pitchFamily="2" charset="0"/>
              <a:sym typeface="MetaPlusLF" panose="02000503060000020004" pitchFamily="2" charset="0"/>
            </a:endParaRPr>
          </a:p>
        </p:txBody>
      </p:sp>
      <p:sp>
        <p:nvSpPr>
          <p:cNvPr id="4" name="Foliennummernplatzhalter 3">
            <a:extLst>
              <a:ext uri="{FF2B5EF4-FFF2-40B4-BE49-F238E27FC236}">
                <a16:creationId xmlns:a16="http://schemas.microsoft.com/office/drawing/2014/main" id="{171FAD03-D76B-4224-AECA-F24D698CA3B4}"/>
              </a:ext>
            </a:extLst>
          </p:cNvPr>
          <p:cNvSpPr>
            <a:spLocks noGrp="1"/>
          </p:cNvSpPr>
          <p:nvPr>
            <p:ph type="sldNum" sz="quarter" idx="4"/>
          </p:nvPr>
        </p:nvSpPr>
        <p:spPr/>
        <p:txBody>
          <a:bodyPr/>
          <a:lstStyle/>
          <a:p>
            <a:fld id="{EA182149-5FEE-46AB-9490-B3CD4011A729}" type="slidenum">
              <a:rPr lang="en-GB" smtClean="0"/>
              <a:pPr/>
              <a:t>4</a:t>
            </a:fld>
            <a:endParaRPr lang="en-GB" dirty="0"/>
          </a:p>
        </p:txBody>
      </p:sp>
      <p:sp>
        <p:nvSpPr>
          <p:cNvPr id="68" name="Freihandform: Form 93">
            <a:extLst>
              <a:ext uri="{FF2B5EF4-FFF2-40B4-BE49-F238E27FC236}">
                <a16:creationId xmlns:a16="http://schemas.microsoft.com/office/drawing/2014/main" id="{77F2932C-E4D5-4925-9591-B35184EA6F5D}"/>
              </a:ext>
            </a:extLst>
          </p:cNvPr>
          <p:cNvSpPr/>
          <p:nvPr/>
        </p:nvSpPr>
        <p:spPr>
          <a:xfrm flipH="1">
            <a:off x="1182667" y="1546830"/>
            <a:ext cx="4869345" cy="5006370"/>
          </a:xfrm>
          <a:custGeom>
            <a:avLst/>
            <a:gdLst>
              <a:gd name="connsiteX0" fmla="*/ 0 w 6917804"/>
              <a:gd name="connsiteY0" fmla="*/ 0 h 6729413"/>
              <a:gd name="connsiteX1" fmla="*/ 4922014 w 6917804"/>
              <a:gd name="connsiteY1" fmla="*/ 0 h 6729413"/>
              <a:gd name="connsiteX2" fmla="*/ 3927896 w 6917804"/>
              <a:gd name="connsiteY2" fmla="*/ 1988235 h 6729413"/>
              <a:gd name="connsiteX3" fmla="*/ 6298485 w 6917804"/>
              <a:gd name="connsiteY3" fmla="*/ 6729410 h 6729413"/>
              <a:gd name="connsiteX4" fmla="*/ 6917804 w 6917804"/>
              <a:gd name="connsiteY4" fmla="*/ 6729410 h 6729413"/>
              <a:gd name="connsiteX5" fmla="*/ 6917804 w 6917804"/>
              <a:gd name="connsiteY5" fmla="*/ 6729413 h 6729413"/>
              <a:gd name="connsiteX6" fmla="*/ 0 w 6917804"/>
              <a:gd name="connsiteY6" fmla="*/ 6729413 h 672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804" h="6729413">
                <a:moveTo>
                  <a:pt x="0" y="0"/>
                </a:moveTo>
                <a:lnTo>
                  <a:pt x="4922014" y="0"/>
                </a:lnTo>
                <a:lnTo>
                  <a:pt x="3927896" y="1988235"/>
                </a:lnTo>
                <a:lnTo>
                  <a:pt x="6298485" y="6729410"/>
                </a:lnTo>
                <a:lnTo>
                  <a:pt x="6917804" y="6729410"/>
                </a:lnTo>
                <a:lnTo>
                  <a:pt x="6917804" y="6729413"/>
                </a:lnTo>
                <a:lnTo>
                  <a:pt x="0" y="6729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nvGrpSpPr>
          <p:cNvPr id="74" name="Gruppieren 73">
            <a:extLst>
              <a:ext uri="{FF2B5EF4-FFF2-40B4-BE49-F238E27FC236}">
                <a16:creationId xmlns:a16="http://schemas.microsoft.com/office/drawing/2014/main" id="{D1038381-7330-4806-90AB-3B0A77895BDE}"/>
              </a:ext>
            </a:extLst>
          </p:cNvPr>
          <p:cNvGrpSpPr/>
          <p:nvPr/>
        </p:nvGrpSpPr>
        <p:grpSpPr>
          <a:xfrm>
            <a:off x="7971893" y="4004923"/>
            <a:ext cx="1608770" cy="1430810"/>
            <a:chOff x="6864275" y="2117207"/>
            <a:chExt cx="1727646" cy="1519247"/>
          </a:xfrm>
        </p:grpSpPr>
        <p:grpSp>
          <p:nvGrpSpPr>
            <p:cNvPr id="75" name="Gruppieren 74">
              <a:extLst>
                <a:ext uri="{FF2B5EF4-FFF2-40B4-BE49-F238E27FC236}">
                  <a16:creationId xmlns:a16="http://schemas.microsoft.com/office/drawing/2014/main" id="{3BD857C3-207A-44DC-BD84-F7752BC3D7B9}"/>
                </a:ext>
              </a:extLst>
            </p:cNvPr>
            <p:cNvGrpSpPr/>
            <p:nvPr/>
          </p:nvGrpSpPr>
          <p:grpSpPr>
            <a:xfrm>
              <a:off x="6864275" y="2117207"/>
              <a:ext cx="1727646" cy="1519247"/>
              <a:chOff x="9953685" y="2503494"/>
              <a:chExt cx="1727646" cy="1519247"/>
            </a:xfrm>
          </p:grpSpPr>
          <p:grpSp>
            <p:nvGrpSpPr>
              <p:cNvPr id="77" name="Gruppieren 76">
                <a:extLst>
                  <a:ext uri="{FF2B5EF4-FFF2-40B4-BE49-F238E27FC236}">
                    <a16:creationId xmlns:a16="http://schemas.microsoft.com/office/drawing/2014/main" id="{9B556D8C-FCD0-45AB-B83A-654745E2ED9D}"/>
                  </a:ext>
                </a:extLst>
              </p:cNvPr>
              <p:cNvGrpSpPr/>
              <p:nvPr/>
            </p:nvGrpSpPr>
            <p:grpSpPr>
              <a:xfrm>
                <a:off x="9953686" y="2503494"/>
                <a:ext cx="1727645" cy="1519247"/>
                <a:chOff x="9953686" y="2503494"/>
                <a:chExt cx="1727645" cy="1519247"/>
              </a:xfrm>
            </p:grpSpPr>
            <p:sp>
              <p:nvSpPr>
                <p:cNvPr id="79" name="Sechseck 78">
                  <a:extLst>
                    <a:ext uri="{FF2B5EF4-FFF2-40B4-BE49-F238E27FC236}">
                      <a16:creationId xmlns:a16="http://schemas.microsoft.com/office/drawing/2014/main" id="{D117DF14-602C-42C1-8818-CC8A7C2B624A}"/>
                    </a:ext>
                  </a:extLst>
                </p:cNvPr>
                <p:cNvSpPr/>
                <p:nvPr/>
              </p:nvSpPr>
              <p:spPr>
                <a:xfrm>
                  <a:off x="10017690" y="2555144"/>
                  <a:ext cx="1599636" cy="1415946"/>
                </a:xfrm>
                <a:prstGeom prst="hexagon">
                  <a:avLst/>
                </a:prstGeom>
                <a:solidFill>
                  <a:schemeClr val="bg1"/>
                </a:solidFill>
                <a:ln>
                  <a:no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80" name="Sechseck 79">
                  <a:extLst>
                    <a:ext uri="{FF2B5EF4-FFF2-40B4-BE49-F238E27FC236}">
                      <a16:creationId xmlns:a16="http://schemas.microsoft.com/office/drawing/2014/main" id="{5BD79359-1688-4F8F-97F3-699BDDBEA5BF}"/>
                    </a:ext>
                  </a:extLst>
                </p:cNvPr>
                <p:cNvSpPr/>
                <p:nvPr/>
              </p:nvSpPr>
              <p:spPr>
                <a:xfrm>
                  <a:off x="9953686"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sp>
            <p:nvSpPr>
              <p:cNvPr id="78" name="Titel 8">
                <a:extLst>
                  <a:ext uri="{FF2B5EF4-FFF2-40B4-BE49-F238E27FC236}">
                    <a16:creationId xmlns:a16="http://schemas.microsoft.com/office/drawing/2014/main" id="{8277ACBB-3BBA-4BDC-80C4-E2FB8B5552FC}"/>
                  </a:ext>
                </a:extLst>
              </p:cNvPr>
              <p:cNvSpPr txBox="1">
                <a:spLocks/>
              </p:cNvSpPr>
              <p:nvPr/>
            </p:nvSpPr>
            <p:spPr bwMode="gray">
              <a:xfrm>
                <a:off x="9953685" y="3159087"/>
                <a:ext cx="1727646" cy="421420"/>
              </a:xfrm>
              <a:prstGeom prst="rect">
                <a:avLst/>
              </a:prstGeom>
            </p:spPr>
            <p:txBody>
              <a:bodyPr vert="horz" lIns="0" tIns="0" rIns="0" bIns="0" rtlCol="0" anchor="ctr">
                <a:noAutofit/>
              </a:bodyPr>
              <a:lstStyle>
                <a:lvl1pPr algn="l" rtl="0" eaLnBrk="1" fontAlgn="base" hangingPunct="1">
                  <a:spcBef>
                    <a:spcPct val="0"/>
                  </a:spcBef>
                  <a:spcAft>
                    <a:spcPct val="0"/>
                  </a:spcAft>
                  <a:defRPr sz="2000"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lgn="ctr"/>
                <a:endParaRPr lang="en-GB" sz="2800" dirty="0">
                  <a:solidFill>
                    <a:srgbClr val="0094D8"/>
                  </a:solidFill>
                </a:endParaRPr>
              </a:p>
            </p:txBody>
          </p:sp>
        </p:grpSp>
        <p:sp>
          <p:nvSpPr>
            <p:cNvPr id="76" name="Rechteck 75">
              <a:extLst>
                <a:ext uri="{FF2B5EF4-FFF2-40B4-BE49-F238E27FC236}">
                  <a16:creationId xmlns:a16="http://schemas.microsoft.com/office/drawing/2014/main" id="{CF68ACAD-81F5-4B9B-B245-4AB1BA05B1AA}"/>
                </a:ext>
              </a:extLst>
            </p:cNvPr>
            <p:cNvSpPr/>
            <p:nvPr/>
          </p:nvSpPr>
          <p:spPr>
            <a:xfrm>
              <a:off x="6951520" y="2313156"/>
              <a:ext cx="1553164" cy="816999"/>
            </a:xfrm>
            <a:prstGeom prst="rect">
              <a:avLst/>
            </a:prstGeom>
          </p:spPr>
          <p:txBody>
            <a:bodyPr wrap="none">
              <a:spAutoFit/>
            </a:bodyPr>
            <a:lstStyle/>
            <a:p>
              <a:pPr algn="ctr"/>
              <a:r>
                <a:rPr lang="tr-TR" sz="2000" b="1"/>
                <a:t>Süreçler</a:t>
              </a:r>
              <a:r>
                <a:rPr lang="en-GB" sz="2000" b="1"/>
                <a:t> </a:t>
              </a:r>
              <a:endParaRPr lang="en-GB" sz="2000" b="1" dirty="0"/>
            </a:p>
            <a:p>
              <a:pPr algn="ctr"/>
              <a:r>
                <a:rPr lang="tr-TR" sz="1200"/>
                <a:t>Akışkanlar kontrolü</a:t>
              </a:r>
            </a:p>
            <a:p>
              <a:pPr algn="ctr"/>
              <a:r>
                <a:rPr lang="tr-TR" sz="1200"/>
                <a:t>ve işletimi</a:t>
              </a:r>
              <a:endParaRPr lang="en-GB" sz="1200" dirty="0"/>
            </a:p>
          </p:txBody>
        </p:sp>
      </p:grpSp>
      <p:grpSp>
        <p:nvGrpSpPr>
          <p:cNvPr id="81" name="Gruppieren 80">
            <a:extLst>
              <a:ext uri="{FF2B5EF4-FFF2-40B4-BE49-F238E27FC236}">
                <a16:creationId xmlns:a16="http://schemas.microsoft.com/office/drawing/2014/main" id="{06AAC2B2-8D4C-44B7-9CB9-943ACC1EE06D}"/>
              </a:ext>
            </a:extLst>
          </p:cNvPr>
          <p:cNvGrpSpPr/>
          <p:nvPr/>
        </p:nvGrpSpPr>
        <p:grpSpPr>
          <a:xfrm>
            <a:off x="7971891" y="2502575"/>
            <a:ext cx="1608770" cy="1430810"/>
            <a:chOff x="6864275" y="2117207"/>
            <a:chExt cx="1727646" cy="1519247"/>
          </a:xfrm>
        </p:grpSpPr>
        <p:grpSp>
          <p:nvGrpSpPr>
            <p:cNvPr id="82" name="Gruppieren 81">
              <a:extLst>
                <a:ext uri="{FF2B5EF4-FFF2-40B4-BE49-F238E27FC236}">
                  <a16:creationId xmlns:a16="http://schemas.microsoft.com/office/drawing/2014/main" id="{7351B3C7-3FCA-48B7-AFC5-EF8C40D254DB}"/>
                </a:ext>
              </a:extLst>
            </p:cNvPr>
            <p:cNvGrpSpPr/>
            <p:nvPr/>
          </p:nvGrpSpPr>
          <p:grpSpPr>
            <a:xfrm>
              <a:off x="6864275" y="2117207"/>
              <a:ext cx="1727646" cy="1519247"/>
              <a:chOff x="9953685" y="2503494"/>
              <a:chExt cx="1727646" cy="1519247"/>
            </a:xfrm>
          </p:grpSpPr>
          <p:grpSp>
            <p:nvGrpSpPr>
              <p:cNvPr id="84" name="Gruppieren 83">
                <a:extLst>
                  <a:ext uri="{FF2B5EF4-FFF2-40B4-BE49-F238E27FC236}">
                    <a16:creationId xmlns:a16="http://schemas.microsoft.com/office/drawing/2014/main" id="{1C144139-AECF-4D7D-B2F5-10837F2E8970}"/>
                  </a:ext>
                </a:extLst>
              </p:cNvPr>
              <p:cNvGrpSpPr/>
              <p:nvPr/>
            </p:nvGrpSpPr>
            <p:grpSpPr>
              <a:xfrm>
                <a:off x="9953686" y="2503494"/>
                <a:ext cx="1727645" cy="1519247"/>
                <a:chOff x="9953686" y="2503494"/>
                <a:chExt cx="1727645" cy="1519247"/>
              </a:xfrm>
            </p:grpSpPr>
            <p:sp>
              <p:nvSpPr>
                <p:cNvPr id="86" name="Sechseck 85">
                  <a:extLst>
                    <a:ext uri="{FF2B5EF4-FFF2-40B4-BE49-F238E27FC236}">
                      <a16:creationId xmlns:a16="http://schemas.microsoft.com/office/drawing/2014/main" id="{500B47A3-2399-4992-A915-4B18F822AC38}"/>
                    </a:ext>
                  </a:extLst>
                </p:cNvPr>
                <p:cNvSpPr/>
                <p:nvPr/>
              </p:nvSpPr>
              <p:spPr>
                <a:xfrm>
                  <a:off x="10017690" y="2555144"/>
                  <a:ext cx="1599636" cy="1415946"/>
                </a:xfrm>
                <a:prstGeom prst="hexagon">
                  <a:avLst/>
                </a:prstGeom>
                <a:solidFill>
                  <a:schemeClr val="bg1"/>
                </a:solidFill>
                <a:ln>
                  <a:no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87" name="Sechseck 86">
                  <a:extLst>
                    <a:ext uri="{FF2B5EF4-FFF2-40B4-BE49-F238E27FC236}">
                      <a16:creationId xmlns:a16="http://schemas.microsoft.com/office/drawing/2014/main" id="{3D4B18CC-3863-4E4A-9C58-8AB9078E926C}"/>
                    </a:ext>
                  </a:extLst>
                </p:cNvPr>
                <p:cNvSpPr/>
                <p:nvPr/>
              </p:nvSpPr>
              <p:spPr>
                <a:xfrm>
                  <a:off x="9953686"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sp>
            <p:nvSpPr>
              <p:cNvPr id="85" name="Titel 8">
                <a:extLst>
                  <a:ext uri="{FF2B5EF4-FFF2-40B4-BE49-F238E27FC236}">
                    <a16:creationId xmlns:a16="http://schemas.microsoft.com/office/drawing/2014/main" id="{55D237B4-9121-48FA-A3A8-B146D611BDDD}"/>
                  </a:ext>
                </a:extLst>
              </p:cNvPr>
              <p:cNvSpPr txBox="1">
                <a:spLocks/>
              </p:cNvSpPr>
              <p:nvPr/>
            </p:nvSpPr>
            <p:spPr bwMode="gray">
              <a:xfrm>
                <a:off x="9953685" y="3159087"/>
                <a:ext cx="1727646" cy="421420"/>
              </a:xfrm>
              <a:prstGeom prst="rect">
                <a:avLst/>
              </a:prstGeom>
            </p:spPr>
            <p:txBody>
              <a:bodyPr vert="horz" lIns="0" tIns="0" rIns="0" bIns="0" rtlCol="0" anchor="ctr">
                <a:noAutofit/>
              </a:bodyPr>
              <a:lstStyle>
                <a:lvl1pPr algn="l" rtl="0" eaLnBrk="1" fontAlgn="base" hangingPunct="1">
                  <a:spcBef>
                    <a:spcPct val="0"/>
                  </a:spcBef>
                  <a:spcAft>
                    <a:spcPct val="0"/>
                  </a:spcAft>
                  <a:defRPr sz="2000"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lgn="ctr"/>
                <a:endParaRPr lang="en-GB" sz="2800" dirty="0">
                  <a:solidFill>
                    <a:srgbClr val="0094D8"/>
                  </a:solidFill>
                </a:endParaRPr>
              </a:p>
            </p:txBody>
          </p:sp>
        </p:grpSp>
        <p:sp>
          <p:nvSpPr>
            <p:cNvPr id="83" name="Rechteck 82">
              <a:extLst>
                <a:ext uri="{FF2B5EF4-FFF2-40B4-BE49-F238E27FC236}">
                  <a16:creationId xmlns:a16="http://schemas.microsoft.com/office/drawing/2014/main" id="{095C348A-ADF2-43EF-BD33-5B7D252F740E}"/>
                </a:ext>
              </a:extLst>
            </p:cNvPr>
            <p:cNvSpPr/>
            <p:nvPr/>
          </p:nvSpPr>
          <p:spPr>
            <a:xfrm>
              <a:off x="7204301" y="2659370"/>
              <a:ext cx="1065786" cy="424840"/>
            </a:xfrm>
            <a:prstGeom prst="rect">
              <a:avLst/>
            </a:prstGeom>
          </p:spPr>
          <p:txBody>
            <a:bodyPr wrap="none">
              <a:spAutoFit/>
            </a:bodyPr>
            <a:lstStyle/>
            <a:p>
              <a:pPr algn="ctr"/>
              <a:r>
                <a:rPr lang="tr-TR" sz="2000" b="1"/>
                <a:t>Kontrol</a:t>
              </a:r>
              <a:endParaRPr lang="en-GB" sz="2000" b="1" dirty="0"/>
            </a:p>
          </p:txBody>
        </p:sp>
      </p:grpSp>
      <p:grpSp>
        <p:nvGrpSpPr>
          <p:cNvPr id="88" name="Gruppieren 87">
            <a:extLst>
              <a:ext uri="{FF2B5EF4-FFF2-40B4-BE49-F238E27FC236}">
                <a16:creationId xmlns:a16="http://schemas.microsoft.com/office/drawing/2014/main" id="{385F1207-88B3-4E9C-8E31-6E1D96A838F9}"/>
              </a:ext>
            </a:extLst>
          </p:cNvPr>
          <p:cNvGrpSpPr/>
          <p:nvPr/>
        </p:nvGrpSpPr>
        <p:grpSpPr>
          <a:xfrm>
            <a:off x="1191058" y="2502575"/>
            <a:ext cx="1618296" cy="1430810"/>
            <a:chOff x="6854046" y="2117207"/>
            <a:chExt cx="1737875" cy="1519247"/>
          </a:xfrm>
        </p:grpSpPr>
        <p:grpSp>
          <p:nvGrpSpPr>
            <p:cNvPr id="89" name="Gruppieren 88">
              <a:extLst>
                <a:ext uri="{FF2B5EF4-FFF2-40B4-BE49-F238E27FC236}">
                  <a16:creationId xmlns:a16="http://schemas.microsoft.com/office/drawing/2014/main" id="{504E0E5E-D18B-455F-897D-240E10832DA9}"/>
                </a:ext>
              </a:extLst>
            </p:cNvPr>
            <p:cNvGrpSpPr/>
            <p:nvPr/>
          </p:nvGrpSpPr>
          <p:grpSpPr>
            <a:xfrm>
              <a:off x="6854046" y="2117207"/>
              <a:ext cx="1737875" cy="1519247"/>
              <a:chOff x="9943456" y="2503494"/>
              <a:chExt cx="1737875" cy="1519247"/>
            </a:xfrm>
          </p:grpSpPr>
          <p:grpSp>
            <p:nvGrpSpPr>
              <p:cNvPr id="91" name="Gruppieren 90">
                <a:extLst>
                  <a:ext uri="{FF2B5EF4-FFF2-40B4-BE49-F238E27FC236}">
                    <a16:creationId xmlns:a16="http://schemas.microsoft.com/office/drawing/2014/main" id="{47393532-D462-492D-B5E4-F3FCB9B16854}"/>
                  </a:ext>
                </a:extLst>
              </p:cNvPr>
              <p:cNvGrpSpPr/>
              <p:nvPr/>
            </p:nvGrpSpPr>
            <p:grpSpPr>
              <a:xfrm>
                <a:off x="9943456" y="2503494"/>
                <a:ext cx="1727645" cy="1519247"/>
                <a:chOff x="9943456" y="2503494"/>
                <a:chExt cx="1727645" cy="1519247"/>
              </a:xfrm>
            </p:grpSpPr>
            <p:sp>
              <p:nvSpPr>
                <p:cNvPr id="93" name="Sechseck 92">
                  <a:extLst>
                    <a:ext uri="{FF2B5EF4-FFF2-40B4-BE49-F238E27FC236}">
                      <a16:creationId xmlns:a16="http://schemas.microsoft.com/office/drawing/2014/main" id="{1D71272B-96FE-43D9-92F9-82D5A31136F8}"/>
                    </a:ext>
                  </a:extLst>
                </p:cNvPr>
                <p:cNvSpPr/>
                <p:nvPr/>
              </p:nvSpPr>
              <p:spPr>
                <a:xfrm>
                  <a:off x="10017690" y="2555144"/>
                  <a:ext cx="1599636" cy="1415946"/>
                </a:xfrm>
                <a:prstGeom prst="hexagon">
                  <a:avLst>
                    <a:gd name="adj" fmla="val 25714"/>
                    <a:gd name="vf" fmla="val 115470"/>
                  </a:avLst>
                </a:prstGeom>
                <a:solidFill>
                  <a:schemeClr val="bg1"/>
                </a:solidFill>
                <a:ln>
                  <a:no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94" name="Sechseck 93">
                  <a:extLst>
                    <a:ext uri="{FF2B5EF4-FFF2-40B4-BE49-F238E27FC236}">
                      <a16:creationId xmlns:a16="http://schemas.microsoft.com/office/drawing/2014/main" id="{1F042C21-DB1C-4582-A82B-771817432A2C}"/>
                    </a:ext>
                  </a:extLst>
                </p:cNvPr>
                <p:cNvSpPr/>
                <p:nvPr/>
              </p:nvSpPr>
              <p:spPr>
                <a:xfrm>
                  <a:off x="9943456" y="2503494"/>
                  <a:ext cx="1727645" cy="1519247"/>
                </a:xfrm>
                <a:prstGeom prst="hexagon">
                  <a:avLst>
                    <a:gd name="adj" fmla="val 25999"/>
                    <a:gd name="vf" fmla="val 11547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sp>
            <p:nvSpPr>
              <p:cNvPr id="92" name="Titel 8">
                <a:extLst>
                  <a:ext uri="{FF2B5EF4-FFF2-40B4-BE49-F238E27FC236}">
                    <a16:creationId xmlns:a16="http://schemas.microsoft.com/office/drawing/2014/main" id="{FA0D39AC-DBF2-42FE-B4C2-08D96856C302}"/>
                  </a:ext>
                </a:extLst>
              </p:cNvPr>
              <p:cNvSpPr txBox="1">
                <a:spLocks/>
              </p:cNvSpPr>
              <p:nvPr/>
            </p:nvSpPr>
            <p:spPr bwMode="gray">
              <a:xfrm>
                <a:off x="9953685" y="3159087"/>
                <a:ext cx="1727646" cy="421420"/>
              </a:xfrm>
              <a:prstGeom prst="rect">
                <a:avLst/>
              </a:prstGeom>
            </p:spPr>
            <p:txBody>
              <a:bodyPr vert="horz" lIns="0" tIns="0" rIns="0" bIns="0" rtlCol="0" anchor="ctr">
                <a:noAutofit/>
              </a:bodyPr>
              <a:lstStyle>
                <a:lvl1pPr algn="l" rtl="0" eaLnBrk="1" fontAlgn="base" hangingPunct="1">
                  <a:spcBef>
                    <a:spcPct val="0"/>
                  </a:spcBef>
                  <a:spcAft>
                    <a:spcPct val="0"/>
                  </a:spcAft>
                  <a:defRPr sz="2000"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lgn="ctr"/>
                <a:endParaRPr lang="en-GB" sz="2800" dirty="0">
                  <a:solidFill>
                    <a:srgbClr val="0094D8"/>
                  </a:solidFill>
                </a:endParaRPr>
              </a:p>
            </p:txBody>
          </p:sp>
        </p:grpSp>
        <p:sp>
          <p:nvSpPr>
            <p:cNvPr id="90" name="Rechteck 89">
              <a:extLst>
                <a:ext uri="{FF2B5EF4-FFF2-40B4-BE49-F238E27FC236}">
                  <a16:creationId xmlns:a16="http://schemas.microsoft.com/office/drawing/2014/main" id="{916B182E-F753-4E22-912B-6AEACB15E497}"/>
                </a:ext>
              </a:extLst>
            </p:cNvPr>
            <p:cNvSpPr/>
            <p:nvPr/>
          </p:nvSpPr>
          <p:spPr>
            <a:xfrm>
              <a:off x="7241413" y="2634570"/>
              <a:ext cx="1065785" cy="424840"/>
            </a:xfrm>
            <a:prstGeom prst="rect">
              <a:avLst/>
            </a:prstGeom>
          </p:spPr>
          <p:txBody>
            <a:bodyPr wrap="none">
              <a:spAutoFit/>
            </a:bodyPr>
            <a:lstStyle/>
            <a:p>
              <a:pPr algn="ctr"/>
              <a:r>
                <a:rPr lang="tr-TR" sz="2000" b="1"/>
                <a:t>Kontrol</a:t>
              </a:r>
              <a:endParaRPr lang="en-GB" sz="2000" b="1" dirty="0"/>
            </a:p>
          </p:txBody>
        </p:sp>
      </p:grpSp>
      <p:grpSp>
        <p:nvGrpSpPr>
          <p:cNvPr id="95" name="Gruppieren 94">
            <a:extLst>
              <a:ext uri="{FF2B5EF4-FFF2-40B4-BE49-F238E27FC236}">
                <a16:creationId xmlns:a16="http://schemas.microsoft.com/office/drawing/2014/main" id="{1830A262-BBA0-4221-8605-FAA9E72AB845}"/>
              </a:ext>
            </a:extLst>
          </p:cNvPr>
          <p:cNvGrpSpPr/>
          <p:nvPr/>
        </p:nvGrpSpPr>
        <p:grpSpPr>
          <a:xfrm>
            <a:off x="1174670" y="4004923"/>
            <a:ext cx="1608770" cy="1430810"/>
            <a:chOff x="6864275" y="2117207"/>
            <a:chExt cx="1727646" cy="1519247"/>
          </a:xfrm>
        </p:grpSpPr>
        <p:grpSp>
          <p:nvGrpSpPr>
            <p:cNvPr id="96" name="Gruppieren 95">
              <a:extLst>
                <a:ext uri="{FF2B5EF4-FFF2-40B4-BE49-F238E27FC236}">
                  <a16:creationId xmlns:a16="http://schemas.microsoft.com/office/drawing/2014/main" id="{83CCC92A-9195-41AF-BA34-7C00606AB699}"/>
                </a:ext>
              </a:extLst>
            </p:cNvPr>
            <p:cNvGrpSpPr/>
            <p:nvPr/>
          </p:nvGrpSpPr>
          <p:grpSpPr>
            <a:xfrm>
              <a:off x="6864275" y="2117207"/>
              <a:ext cx="1727646" cy="1519247"/>
              <a:chOff x="9953685" y="2503494"/>
              <a:chExt cx="1727646" cy="1519247"/>
            </a:xfrm>
          </p:grpSpPr>
          <p:grpSp>
            <p:nvGrpSpPr>
              <p:cNvPr id="98" name="Gruppieren 97">
                <a:extLst>
                  <a:ext uri="{FF2B5EF4-FFF2-40B4-BE49-F238E27FC236}">
                    <a16:creationId xmlns:a16="http://schemas.microsoft.com/office/drawing/2014/main" id="{44CBDCA2-28B7-4D36-9B29-D20CDD4C67E0}"/>
                  </a:ext>
                </a:extLst>
              </p:cNvPr>
              <p:cNvGrpSpPr/>
              <p:nvPr/>
            </p:nvGrpSpPr>
            <p:grpSpPr>
              <a:xfrm>
                <a:off x="9953686" y="2503494"/>
                <a:ext cx="1727645" cy="1519247"/>
                <a:chOff x="9953686" y="2503494"/>
                <a:chExt cx="1727645" cy="1519247"/>
              </a:xfrm>
            </p:grpSpPr>
            <p:sp>
              <p:nvSpPr>
                <p:cNvPr id="100" name="Sechseck 99">
                  <a:extLst>
                    <a:ext uri="{FF2B5EF4-FFF2-40B4-BE49-F238E27FC236}">
                      <a16:creationId xmlns:a16="http://schemas.microsoft.com/office/drawing/2014/main" id="{2A0C6D03-5EE6-48DA-A85A-050FAC02A066}"/>
                    </a:ext>
                  </a:extLst>
                </p:cNvPr>
                <p:cNvSpPr/>
                <p:nvPr/>
              </p:nvSpPr>
              <p:spPr>
                <a:xfrm>
                  <a:off x="10017690" y="2555144"/>
                  <a:ext cx="1599636" cy="1415946"/>
                </a:xfrm>
                <a:prstGeom prst="hexagon">
                  <a:avLst/>
                </a:prstGeom>
                <a:solidFill>
                  <a:schemeClr val="bg1"/>
                </a:solidFill>
                <a:ln>
                  <a:no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01" name="Sechseck 100">
                  <a:extLst>
                    <a:ext uri="{FF2B5EF4-FFF2-40B4-BE49-F238E27FC236}">
                      <a16:creationId xmlns:a16="http://schemas.microsoft.com/office/drawing/2014/main" id="{C2260D82-0C53-416F-B702-FB3917033A2A}"/>
                    </a:ext>
                  </a:extLst>
                </p:cNvPr>
                <p:cNvSpPr/>
                <p:nvPr/>
              </p:nvSpPr>
              <p:spPr>
                <a:xfrm>
                  <a:off x="9953686"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sp>
            <p:nvSpPr>
              <p:cNvPr id="99" name="Titel 8">
                <a:extLst>
                  <a:ext uri="{FF2B5EF4-FFF2-40B4-BE49-F238E27FC236}">
                    <a16:creationId xmlns:a16="http://schemas.microsoft.com/office/drawing/2014/main" id="{E5B83711-C1CF-428A-9102-8876785B31AF}"/>
                  </a:ext>
                </a:extLst>
              </p:cNvPr>
              <p:cNvSpPr txBox="1">
                <a:spLocks/>
              </p:cNvSpPr>
              <p:nvPr/>
            </p:nvSpPr>
            <p:spPr bwMode="gray">
              <a:xfrm>
                <a:off x="9953685" y="3159087"/>
                <a:ext cx="1727646" cy="421420"/>
              </a:xfrm>
              <a:prstGeom prst="rect">
                <a:avLst/>
              </a:prstGeom>
            </p:spPr>
            <p:txBody>
              <a:bodyPr vert="horz" lIns="0" tIns="0" rIns="0" bIns="0" rtlCol="0" anchor="ctr">
                <a:noAutofit/>
              </a:bodyPr>
              <a:lstStyle>
                <a:lvl1pPr algn="l" rtl="0" eaLnBrk="1" fontAlgn="base" hangingPunct="1">
                  <a:spcBef>
                    <a:spcPct val="0"/>
                  </a:spcBef>
                  <a:spcAft>
                    <a:spcPct val="0"/>
                  </a:spcAft>
                  <a:defRPr sz="2000"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lgn="ctr"/>
                <a:endParaRPr lang="en-GB" sz="2800" dirty="0">
                  <a:solidFill>
                    <a:srgbClr val="0094D8"/>
                  </a:solidFill>
                </a:endParaRPr>
              </a:p>
            </p:txBody>
          </p:sp>
        </p:grpSp>
        <p:sp>
          <p:nvSpPr>
            <p:cNvPr id="97" name="Rechteck 96">
              <a:extLst>
                <a:ext uri="{FF2B5EF4-FFF2-40B4-BE49-F238E27FC236}">
                  <a16:creationId xmlns:a16="http://schemas.microsoft.com/office/drawing/2014/main" id="{871700DF-096B-41CC-8B3D-D0A955F1E23F}"/>
                </a:ext>
              </a:extLst>
            </p:cNvPr>
            <p:cNvSpPr/>
            <p:nvPr/>
          </p:nvSpPr>
          <p:spPr>
            <a:xfrm>
              <a:off x="7172907" y="2371685"/>
              <a:ext cx="1128585" cy="1013079"/>
            </a:xfrm>
            <a:prstGeom prst="rect">
              <a:avLst/>
            </a:prstGeom>
          </p:spPr>
          <p:txBody>
            <a:bodyPr wrap="none">
              <a:spAutoFit/>
            </a:bodyPr>
            <a:lstStyle/>
            <a:p>
              <a:pPr algn="ctr"/>
              <a:r>
                <a:rPr lang="tr-TR" sz="2000" b="1"/>
                <a:t>Hareket</a:t>
              </a:r>
              <a:endParaRPr lang="en-GB" sz="2000" b="1" dirty="0"/>
            </a:p>
            <a:p>
              <a:pPr algn="ctr"/>
              <a:r>
                <a:rPr lang="en-GB" sz="1200"/>
                <a:t>Pn</a:t>
              </a:r>
              <a:r>
                <a:rPr lang="tr-TR" sz="1200"/>
                <a:t>ömatik</a:t>
              </a:r>
              <a:r>
                <a:rPr lang="en-GB" sz="1200"/>
                <a:t> </a:t>
              </a:r>
              <a:endParaRPr lang="en-GB" sz="1200" dirty="0"/>
            </a:p>
            <a:p>
              <a:pPr algn="ctr"/>
              <a:r>
                <a:rPr lang="tr-TR" sz="1200"/>
                <a:t>ve</a:t>
              </a:r>
              <a:endParaRPr lang="en-GB" sz="1200" dirty="0"/>
            </a:p>
            <a:p>
              <a:pPr algn="ctr"/>
              <a:r>
                <a:rPr lang="en-GB" sz="1200"/>
                <a:t>Ele</a:t>
              </a:r>
              <a:r>
                <a:rPr lang="tr-TR" sz="1200"/>
                <a:t>k</a:t>
              </a:r>
              <a:r>
                <a:rPr lang="en-GB" sz="1200"/>
                <a:t>tri</a:t>
              </a:r>
              <a:r>
                <a:rPr lang="tr-TR" sz="1200"/>
                <a:t>k</a:t>
              </a:r>
              <a:endParaRPr lang="en-GB" sz="1200" dirty="0"/>
            </a:p>
          </p:txBody>
        </p:sp>
      </p:grpSp>
      <p:sp>
        <p:nvSpPr>
          <p:cNvPr id="102" name="Textfeld 101">
            <a:extLst>
              <a:ext uri="{FF2B5EF4-FFF2-40B4-BE49-F238E27FC236}">
                <a16:creationId xmlns:a16="http://schemas.microsoft.com/office/drawing/2014/main" id="{D4D7740E-C3EB-4E0E-B3CD-0110FEFF2702}"/>
              </a:ext>
            </a:extLst>
          </p:cNvPr>
          <p:cNvSpPr txBox="1"/>
          <p:nvPr/>
        </p:nvSpPr>
        <p:spPr>
          <a:xfrm>
            <a:off x="5730470" y="5244408"/>
            <a:ext cx="2441073" cy="400110"/>
          </a:xfrm>
          <a:prstGeom prst="rect">
            <a:avLst/>
          </a:prstGeom>
          <a:noFill/>
        </p:spPr>
        <p:txBody>
          <a:bodyPr wrap="square" rtlCol="0">
            <a:spAutoFit/>
          </a:bodyPr>
          <a:lstStyle/>
          <a:p>
            <a:pPr algn="ctr"/>
            <a:r>
              <a:rPr lang="tr-TR" sz="2000" b="1">
                <a:solidFill>
                  <a:srgbClr val="00B0F0"/>
                </a:solidFill>
              </a:rPr>
              <a:t>Proses Otomasyonu</a:t>
            </a:r>
            <a:endParaRPr lang="en-US" sz="2000" b="1" dirty="0">
              <a:solidFill>
                <a:srgbClr val="00B0F0"/>
              </a:solidFill>
            </a:endParaRPr>
          </a:p>
        </p:txBody>
      </p:sp>
      <p:sp>
        <p:nvSpPr>
          <p:cNvPr id="106" name="Textfeld 105">
            <a:extLst>
              <a:ext uri="{FF2B5EF4-FFF2-40B4-BE49-F238E27FC236}">
                <a16:creationId xmlns:a16="http://schemas.microsoft.com/office/drawing/2014/main" id="{C731B172-3327-4CAA-A248-4A55F5D43248}"/>
              </a:ext>
            </a:extLst>
          </p:cNvPr>
          <p:cNvSpPr txBox="1"/>
          <p:nvPr/>
        </p:nvSpPr>
        <p:spPr>
          <a:xfrm>
            <a:off x="2657044" y="5244408"/>
            <a:ext cx="2446810" cy="400110"/>
          </a:xfrm>
          <a:prstGeom prst="rect">
            <a:avLst/>
          </a:prstGeom>
          <a:noFill/>
        </p:spPr>
        <p:txBody>
          <a:bodyPr wrap="square" rtlCol="0">
            <a:spAutoFit/>
          </a:bodyPr>
          <a:lstStyle/>
          <a:p>
            <a:pPr algn="ctr"/>
            <a:r>
              <a:rPr lang="tr-TR" sz="2000" b="1">
                <a:solidFill>
                  <a:srgbClr val="00B0F0"/>
                </a:solidFill>
              </a:rPr>
              <a:t>Fabrika Otomasyonu</a:t>
            </a:r>
            <a:endParaRPr lang="en-US" sz="2000" b="1" dirty="0">
              <a:solidFill>
                <a:srgbClr val="00B0F0"/>
              </a:solidFill>
            </a:endParaRPr>
          </a:p>
        </p:txBody>
      </p:sp>
      <p:sp>
        <p:nvSpPr>
          <p:cNvPr id="49" name="Titel 2">
            <a:extLst>
              <a:ext uri="{FF2B5EF4-FFF2-40B4-BE49-F238E27FC236}">
                <a16:creationId xmlns:a16="http://schemas.microsoft.com/office/drawing/2014/main" id="{5A9FD58B-D00E-4A6A-8143-0843F0C6ABFE}"/>
              </a:ext>
            </a:extLst>
          </p:cNvPr>
          <p:cNvSpPr>
            <a:spLocks noGrp="1"/>
          </p:cNvSpPr>
          <p:nvPr>
            <p:ph type="title"/>
          </p:nvPr>
        </p:nvSpPr>
        <p:spPr>
          <a:xfrm>
            <a:off x="267506" y="1367880"/>
            <a:ext cx="11460041" cy="504000"/>
          </a:xfrm>
        </p:spPr>
        <p:txBody>
          <a:bodyPr/>
          <a:lstStyle/>
          <a:p>
            <a:pPr lvl="0">
              <a:defRPr/>
            </a:pPr>
            <a:r>
              <a:rPr lang="tr-TR">
                <a:solidFill>
                  <a:srgbClr val="000000"/>
                </a:solidFill>
              </a:rPr>
              <a:t>Endüstriyel Otomasyon</a:t>
            </a:r>
            <a:endParaRPr lang="en-GB" dirty="0">
              <a:solidFill>
                <a:srgbClr val="000000"/>
              </a:solidFill>
            </a:endParaRPr>
          </a:p>
        </p:txBody>
      </p:sp>
      <p:pic>
        <p:nvPicPr>
          <p:cNvPr id="3" name="Picture 2">
            <a:extLst>
              <a:ext uri="{FF2B5EF4-FFF2-40B4-BE49-F238E27FC236}">
                <a16:creationId xmlns:a16="http://schemas.microsoft.com/office/drawing/2014/main" id="{D02D597F-9B76-CAD2-BDDB-5E49F4A0DC9F}"/>
              </a:ext>
            </a:extLst>
          </p:cNvPr>
          <p:cNvPicPr>
            <a:picLocks noChangeAspect="1"/>
          </p:cNvPicPr>
          <p:nvPr/>
        </p:nvPicPr>
        <p:blipFill rotWithShape="1">
          <a:blip r:embed="rId9">
            <a:clrChange>
              <a:clrFrom>
                <a:srgbClr val="F7F7F7"/>
              </a:clrFrom>
              <a:clrTo>
                <a:srgbClr val="F7F7F7">
                  <a:alpha val="0"/>
                </a:srgbClr>
              </a:clrTo>
            </a:clrChange>
          </a:blip>
          <a:srcRect l="11805"/>
          <a:stretch/>
        </p:blipFill>
        <p:spPr>
          <a:xfrm>
            <a:off x="5879649" y="5572211"/>
            <a:ext cx="1061932" cy="1048189"/>
          </a:xfrm>
          <a:prstGeom prst="rect">
            <a:avLst/>
          </a:prstGeom>
        </p:spPr>
      </p:pic>
      <p:pic>
        <p:nvPicPr>
          <p:cNvPr id="5" name="Picture 4">
            <a:extLst>
              <a:ext uri="{FF2B5EF4-FFF2-40B4-BE49-F238E27FC236}">
                <a16:creationId xmlns:a16="http://schemas.microsoft.com/office/drawing/2014/main" id="{27BC63AE-57FB-A509-4FB6-1768F53450B7}"/>
              </a:ext>
            </a:extLst>
          </p:cNvPr>
          <p:cNvPicPr>
            <a:picLocks noChangeAspect="1"/>
          </p:cNvPicPr>
          <p:nvPr/>
        </p:nvPicPr>
        <p:blipFill>
          <a:blip r:embed="rId10"/>
          <a:stretch>
            <a:fillRect/>
          </a:stretch>
        </p:blipFill>
        <p:spPr>
          <a:xfrm>
            <a:off x="6900221" y="5582781"/>
            <a:ext cx="767492" cy="1047079"/>
          </a:xfrm>
          <a:prstGeom prst="rect">
            <a:avLst/>
          </a:prstGeom>
        </p:spPr>
      </p:pic>
      <p:pic>
        <p:nvPicPr>
          <p:cNvPr id="7" name="Picture 6">
            <a:extLst>
              <a:ext uri="{FF2B5EF4-FFF2-40B4-BE49-F238E27FC236}">
                <a16:creationId xmlns:a16="http://schemas.microsoft.com/office/drawing/2014/main" id="{502839BF-8739-FE46-C116-4D185786006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315628" y="6066139"/>
            <a:ext cx="2031322" cy="533750"/>
          </a:xfrm>
          <a:prstGeom prst="rect">
            <a:avLst/>
          </a:prstGeom>
        </p:spPr>
      </p:pic>
      <p:pic>
        <p:nvPicPr>
          <p:cNvPr id="10" name="Picture 9">
            <a:extLst>
              <a:ext uri="{FF2B5EF4-FFF2-40B4-BE49-F238E27FC236}">
                <a16:creationId xmlns:a16="http://schemas.microsoft.com/office/drawing/2014/main" id="{9621E6A3-2867-2722-6200-4BBAC28C7C17}"/>
              </a:ext>
            </a:extLst>
          </p:cNvPr>
          <p:cNvPicPr>
            <a:picLocks noChangeAspect="1"/>
          </p:cNvPicPr>
          <p:nvPr/>
        </p:nvPicPr>
        <p:blipFill>
          <a:blip r:embed="rId12"/>
          <a:stretch>
            <a:fillRect/>
          </a:stretch>
        </p:blipFill>
        <p:spPr>
          <a:xfrm>
            <a:off x="10405065" y="5638412"/>
            <a:ext cx="1347908" cy="961477"/>
          </a:xfrm>
          <a:prstGeom prst="rect">
            <a:avLst/>
          </a:prstGeom>
        </p:spPr>
      </p:pic>
      <p:pic>
        <p:nvPicPr>
          <p:cNvPr id="11" name="Picture 10">
            <a:extLst>
              <a:ext uri="{FF2B5EF4-FFF2-40B4-BE49-F238E27FC236}">
                <a16:creationId xmlns:a16="http://schemas.microsoft.com/office/drawing/2014/main" id="{9CD94754-4588-F44E-C78D-13514733E11D}"/>
              </a:ext>
            </a:extLst>
          </p:cNvPr>
          <p:cNvPicPr>
            <a:picLocks noChangeAspect="1"/>
          </p:cNvPicPr>
          <p:nvPr/>
        </p:nvPicPr>
        <p:blipFill>
          <a:blip r:embed="rId13"/>
          <a:stretch>
            <a:fillRect/>
          </a:stretch>
        </p:blipFill>
        <p:spPr>
          <a:xfrm>
            <a:off x="7695302" y="5622251"/>
            <a:ext cx="550143" cy="993800"/>
          </a:xfrm>
          <a:prstGeom prst="rect">
            <a:avLst/>
          </a:prstGeom>
        </p:spPr>
      </p:pic>
      <p:pic>
        <p:nvPicPr>
          <p:cNvPr id="12" name="Picture 11">
            <a:extLst>
              <a:ext uri="{FF2B5EF4-FFF2-40B4-BE49-F238E27FC236}">
                <a16:creationId xmlns:a16="http://schemas.microsoft.com/office/drawing/2014/main" id="{2CFEE43D-E8F8-4CC7-1EED-4E2A6681244A}"/>
              </a:ext>
            </a:extLst>
          </p:cNvPr>
          <p:cNvPicPr>
            <a:picLocks noChangeAspect="1"/>
          </p:cNvPicPr>
          <p:nvPr/>
        </p:nvPicPr>
        <p:blipFill>
          <a:blip r:embed="rId14"/>
          <a:stretch>
            <a:fillRect/>
          </a:stretch>
        </p:blipFill>
        <p:spPr>
          <a:xfrm>
            <a:off x="10921857" y="4877779"/>
            <a:ext cx="729355" cy="641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uppieren 8">
            <a:extLst>
              <a:ext uri="{FF2B5EF4-FFF2-40B4-BE49-F238E27FC236}">
                <a16:creationId xmlns:a16="http://schemas.microsoft.com/office/drawing/2014/main" id="{C1B9FA57-8430-2455-09A7-88FB14720ECC}"/>
              </a:ext>
            </a:extLst>
          </p:cNvPr>
          <p:cNvGrpSpPr/>
          <p:nvPr/>
        </p:nvGrpSpPr>
        <p:grpSpPr>
          <a:xfrm>
            <a:off x="2558751" y="2715099"/>
            <a:ext cx="2808000" cy="2520000"/>
            <a:chOff x="2478364" y="2715100"/>
            <a:chExt cx="2812294" cy="2422243"/>
          </a:xfrm>
        </p:grpSpPr>
        <p:grpSp>
          <p:nvGrpSpPr>
            <p:cNvPr id="14" name="Gruppieren 102">
              <a:extLst>
                <a:ext uri="{FF2B5EF4-FFF2-40B4-BE49-F238E27FC236}">
                  <a16:creationId xmlns:a16="http://schemas.microsoft.com/office/drawing/2014/main" id="{7AA1E45E-EEF1-E625-CF74-373B86C406FB}"/>
                </a:ext>
              </a:extLst>
            </p:cNvPr>
            <p:cNvGrpSpPr/>
            <p:nvPr/>
          </p:nvGrpSpPr>
          <p:grpSpPr>
            <a:xfrm>
              <a:off x="2478364" y="2715100"/>
              <a:ext cx="2812294" cy="2422243"/>
              <a:chOff x="6770100" y="2503494"/>
              <a:chExt cx="1727645" cy="1519247"/>
            </a:xfrm>
          </p:grpSpPr>
          <p:sp>
            <p:nvSpPr>
              <p:cNvPr id="16" name="Sechseck 103">
                <a:extLst>
                  <a:ext uri="{FF2B5EF4-FFF2-40B4-BE49-F238E27FC236}">
                    <a16:creationId xmlns:a16="http://schemas.microsoft.com/office/drawing/2014/main" id="{9D9E74DE-AA79-FB2A-431B-4519F9574AC4}"/>
                  </a:ext>
                </a:extLst>
              </p:cNvPr>
              <p:cNvSpPr/>
              <p:nvPr/>
            </p:nvSpPr>
            <p:spPr>
              <a:xfrm>
                <a:off x="6834104" y="2555144"/>
                <a:ext cx="1599636" cy="1415946"/>
              </a:xfrm>
              <a:prstGeom prst="hexagon">
                <a:avLst>
                  <a:gd name="adj" fmla="val 24720"/>
                  <a:gd name="vf" fmla="val 115470"/>
                </a:avLst>
              </a:prstGeom>
              <a:solidFill>
                <a:schemeClr val="bg1"/>
              </a:solidFill>
              <a:ln>
                <a:solidFill>
                  <a:schemeClr val="accent4">
                    <a:lumMod val="60000"/>
                    <a:lumOff val="40000"/>
                  </a:schemeClr>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7" name="Sechseck 104">
                <a:extLst>
                  <a:ext uri="{FF2B5EF4-FFF2-40B4-BE49-F238E27FC236}">
                    <a16:creationId xmlns:a16="http://schemas.microsoft.com/office/drawing/2014/main" id="{8B387259-FA81-D93B-6798-C92D5FCB0301}"/>
                  </a:ext>
                </a:extLst>
              </p:cNvPr>
              <p:cNvSpPr/>
              <p:nvPr/>
            </p:nvSpPr>
            <p:spPr>
              <a:xfrm>
                <a:off x="6770100" y="2503494"/>
                <a:ext cx="1727645" cy="1519247"/>
              </a:xfrm>
              <a:prstGeom prst="hexagon">
                <a:avLst>
                  <a:gd name="adj" fmla="val 25683"/>
                  <a:gd name="vf" fmla="val 115470"/>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5" name="Grafik 106">
              <a:extLst>
                <a:ext uri="{FF2B5EF4-FFF2-40B4-BE49-F238E27FC236}">
                  <a16:creationId xmlns:a16="http://schemas.microsoft.com/office/drawing/2014/main" id="{7C28A946-D41A-0342-9A34-F5F4DBA603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76806" y="2788919"/>
              <a:ext cx="2615710" cy="2270761"/>
            </a:xfrm>
            <a:prstGeom prst="hexagon">
              <a:avLst/>
            </a:prstGeom>
            <a:ln>
              <a:solidFill>
                <a:schemeClr val="accent4">
                  <a:lumMod val="60000"/>
                  <a:lumOff val="40000"/>
                </a:schemeClr>
              </a:solidFill>
            </a:ln>
          </p:spPr>
        </p:pic>
      </p:grpSp>
      <p:grpSp>
        <p:nvGrpSpPr>
          <p:cNvPr id="18" name="Gruppieren 11">
            <a:extLst>
              <a:ext uri="{FF2B5EF4-FFF2-40B4-BE49-F238E27FC236}">
                <a16:creationId xmlns:a16="http://schemas.microsoft.com/office/drawing/2014/main" id="{AB21C62B-5EB4-34B4-04AF-48BDE3E90631}"/>
              </a:ext>
            </a:extLst>
          </p:cNvPr>
          <p:cNvGrpSpPr/>
          <p:nvPr/>
        </p:nvGrpSpPr>
        <p:grpSpPr>
          <a:xfrm>
            <a:off x="5634558" y="2736573"/>
            <a:ext cx="2647166" cy="2412852"/>
            <a:chOff x="5127055" y="3158165"/>
            <a:chExt cx="1727645" cy="1519247"/>
          </a:xfrm>
        </p:grpSpPr>
        <p:grpSp>
          <p:nvGrpSpPr>
            <p:cNvPr id="19" name="Gruppieren 139">
              <a:extLst>
                <a:ext uri="{FF2B5EF4-FFF2-40B4-BE49-F238E27FC236}">
                  <a16:creationId xmlns:a16="http://schemas.microsoft.com/office/drawing/2014/main" id="{66F64A6F-4D8B-17E9-4986-2330E1DE0731}"/>
                </a:ext>
              </a:extLst>
            </p:cNvPr>
            <p:cNvGrpSpPr/>
            <p:nvPr/>
          </p:nvGrpSpPr>
          <p:grpSpPr>
            <a:xfrm>
              <a:off x="5127055" y="3158165"/>
              <a:ext cx="1727645" cy="1519247"/>
              <a:chOff x="6770100" y="2503494"/>
              <a:chExt cx="1727645" cy="1519247"/>
            </a:xfrm>
          </p:grpSpPr>
          <p:sp>
            <p:nvSpPr>
              <p:cNvPr id="21" name="Sechseck 140">
                <a:extLst>
                  <a:ext uri="{FF2B5EF4-FFF2-40B4-BE49-F238E27FC236}">
                    <a16:creationId xmlns:a16="http://schemas.microsoft.com/office/drawing/2014/main" id="{E51C8295-C6C2-35B0-A09B-8F5285E5FDB8}"/>
                  </a:ext>
                </a:extLst>
              </p:cNvPr>
              <p:cNvSpPr/>
              <p:nvPr/>
            </p:nvSpPr>
            <p:spPr>
              <a:xfrm>
                <a:off x="6834104" y="2555144"/>
                <a:ext cx="1599636" cy="1415946"/>
              </a:xfrm>
              <a:prstGeom prst="hexagon">
                <a:avLst/>
              </a:prstGeom>
              <a:solidFill>
                <a:schemeClr val="bg1"/>
              </a:solidFill>
              <a:ln>
                <a:solidFill>
                  <a:srgbClr val="F5890C"/>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22" name="Sechseck 141">
                <a:extLst>
                  <a:ext uri="{FF2B5EF4-FFF2-40B4-BE49-F238E27FC236}">
                    <a16:creationId xmlns:a16="http://schemas.microsoft.com/office/drawing/2014/main" id="{18F71FA2-2F87-B477-F3D2-A9F64988E402}"/>
                  </a:ext>
                </a:extLst>
              </p:cNvPr>
              <p:cNvSpPr/>
              <p:nvPr/>
            </p:nvSpPr>
            <p:spPr>
              <a:xfrm>
                <a:off x="6770100" y="2503494"/>
                <a:ext cx="1727645" cy="1519247"/>
              </a:xfrm>
              <a:prstGeom prst="hexagon">
                <a:avLst/>
              </a:prstGeom>
              <a:noFill/>
              <a:ln w="12700">
                <a:solidFill>
                  <a:srgbClr val="F58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20" name="Grafik 161">
              <a:extLst>
                <a:ext uri="{FF2B5EF4-FFF2-40B4-BE49-F238E27FC236}">
                  <a16:creationId xmlns:a16="http://schemas.microsoft.com/office/drawing/2014/main" id="{FFBD1B76-523C-3196-91CF-65D745F168C0}"/>
                </a:ext>
              </a:extLst>
            </p:cNvPr>
            <p:cNvPicPr>
              <a:picLocks noChangeAspect="1"/>
            </p:cNvPicPr>
            <p:nvPr/>
          </p:nvPicPr>
          <p:blipFill>
            <a:blip r:embed="rId16">
              <a:extLst>
                <a:ext uri="{BEBA8EAE-BF5A-486C-A8C5-ECC9F3942E4B}">
                  <a14:imgProps xmlns:a14="http://schemas.microsoft.com/office/drawing/2010/main">
                    <a14:imgLayer r:embed="rId17">
                      <a14:imgEffect>
                        <a14:saturation sat="33000"/>
                      </a14:imgEffect>
                    </a14:imgLayer>
                  </a14:imgProps>
                </a:ext>
                <a:ext uri="{28A0092B-C50C-407E-A947-70E740481C1C}">
                  <a14:useLocalDpi xmlns:a14="http://schemas.microsoft.com/office/drawing/2010/main" val="0"/>
                </a:ext>
              </a:extLst>
            </a:blip>
            <a:stretch>
              <a:fillRect/>
            </a:stretch>
          </p:blipFill>
          <p:spPr>
            <a:xfrm>
              <a:off x="5190400" y="3205115"/>
              <a:ext cx="1599636" cy="1420646"/>
            </a:xfrm>
            <a:prstGeom prst="hexagon">
              <a:avLst/>
            </a:prstGeom>
            <a:ln>
              <a:solidFill>
                <a:srgbClr val="F5890C"/>
              </a:solidFill>
            </a:ln>
          </p:spPr>
        </p:pic>
      </p:grpSp>
    </p:spTree>
    <p:extLst>
      <p:ext uri="{BB962C8B-B14F-4D97-AF65-F5344CB8AC3E}">
        <p14:creationId xmlns:p14="http://schemas.microsoft.com/office/powerpoint/2010/main" val="309999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708113" y="1784981"/>
            <a:ext cx="2790985" cy="1786251"/>
          </a:xfrm>
        </p:spPr>
        <p:txBody>
          <a:bodyPr/>
          <a:lstStyle/>
          <a:p>
            <a:r>
              <a:rPr lang="tr-TR" b="0" dirty="0"/>
              <a:t>EX-</a:t>
            </a:r>
            <a:r>
              <a:rPr lang="tr-TR" b="0" dirty="0" err="1"/>
              <a:t>Zone</a:t>
            </a:r>
            <a:r>
              <a:rPr lang="tr-TR" b="0" dirty="0"/>
              <a:t> 2 için CPX/MPA ile pano, bu çözümde </a:t>
            </a:r>
            <a:r>
              <a:rPr lang="en-US" b="0" dirty="0"/>
              <a:t>Ex  Zone 0/20/1/21</a:t>
            </a:r>
            <a:r>
              <a:rPr lang="tr-TR" b="0" dirty="0"/>
              <a:t> deki kendinden emniyetli (</a:t>
            </a:r>
            <a:r>
              <a:rPr lang="tr-TR" b="0" dirty="0" err="1"/>
              <a:t>intrinsically</a:t>
            </a:r>
            <a:r>
              <a:rPr lang="tr-TR" b="0" dirty="0"/>
              <a:t> </a:t>
            </a:r>
            <a:r>
              <a:rPr lang="tr-TR" b="0" dirty="0" err="1"/>
              <a:t>safe</a:t>
            </a:r>
            <a:r>
              <a:rPr lang="tr-TR" b="0" dirty="0"/>
              <a:t>) sinyaller valf adasına taşınabilir</a:t>
            </a:r>
          </a:p>
          <a:p>
            <a:endParaRPr lang="tr-TR" b="0" dirty="0"/>
          </a:p>
          <a:p>
            <a:endParaRPr lang="tr-TR" b="0" dirty="0"/>
          </a:p>
          <a:p>
            <a:endParaRPr lang="tr-TR" b="0" dirty="0"/>
          </a:p>
          <a:p>
            <a:endParaRPr lang="tr-TR" b="0" dirty="0"/>
          </a:p>
          <a:p>
            <a:endParaRPr lang="tr-TR" b="0" dirty="0"/>
          </a:p>
          <a:p>
            <a:endParaRPr lang="tr-TR" b="0" dirty="0"/>
          </a:p>
          <a:p>
            <a:endParaRPr lang="tr-TR" b="0" dirty="0"/>
          </a:p>
          <a:p>
            <a:endParaRPr lang="tr-TR" b="0" dirty="0"/>
          </a:p>
          <a:p>
            <a:endParaRPr lang="tr-TR" b="0" dirty="0"/>
          </a:p>
          <a:p>
            <a:endParaRPr lang="en-US" b="0" dirty="0"/>
          </a:p>
          <a:p>
            <a:endParaRPr lang="en-GB" b="0" dirty="0"/>
          </a:p>
          <a:p>
            <a:endParaRPr lang="en-GB" b="0" dirty="0"/>
          </a:p>
          <a:p>
            <a:br>
              <a:rPr lang="en-GB" b="0" dirty="0"/>
            </a:br>
            <a:endParaRPr lang="en-GB" b="0" dirty="0"/>
          </a:p>
        </p:txBody>
      </p:sp>
      <p:graphicFrame>
        <p:nvGraphicFramePr>
          <p:cNvPr id="9" name="Tabelle 8"/>
          <p:cNvGraphicFramePr>
            <a:graphicFrameLocks noGrp="1"/>
          </p:cNvGraphicFramePr>
          <p:nvPr>
            <p:extLst>
              <p:ext uri="{D42A27DB-BD31-4B8C-83A1-F6EECF244321}">
                <p14:modId xmlns:p14="http://schemas.microsoft.com/office/powerpoint/2010/main" val="1268753722"/>
              </p:ext>
            </p:extLst>
          </p:nvPr>
        </p:nvGraphicFramePr>
        <p:xfrm>
          <a:off x="4600615" y="3606560"/>
          <a:ext cx="5465974" cy="2068518"/>
        </p:xfrm>
        <a:graphic>
          <a:graphicData uri="http://schemas.openxmlformats.org/drawingml/2006/table">
            <a:tbl>
              <a:tblPr firstRow="1" bandRow="1">
                <a:tableStyleId>{5940675A-B579-460E-94D1-54222C63F5DA}</a:tableStyleId>
              </a:tblPr>
              <a:tblGrid>
                <a:gridCol w="2320314">
                  <a:extLst>
                    <a:ext uri="{9D8B030D-6E8A-4147-A177-3AD203B41FA5}">
                      <a16:colId xmlns:a16="http://schemas.microsoft.com/office/drawing/2014/main" val="20000"/>
                    </a:ext>
                  </a:extLst>
                </a:gridCol>
                <a:gridCol w="3145660">
                  <a:extLst>
                    <a:ext uri="{9D8B030D-6E8A-4147-A177-3AD203B41FA5}">
                      <a16:colId xmlns:a16="http://schemas.microsoft.com/office/drawing/2014/main" val="20001"/>
                    </a:ext>
                  </a:extLst>
                </a:gridCol>
              </a:tblGrid>
              <a:tr h="730826">
                <a:tc>
                  <a:txBody>
                    <a:bodyPr/>
                    <a:lstStyle/>
                    <a:p>
                      <a:r>
                        <a:rPr lang="tr-TR" sz="1900" noProof="0" dirty="0"/>
                        <a:t>Sistem tanımı</a:t>
                      </a:r>
                      <a:endParaRPr lang="en-GB" sz="1900" noProof="0" dirty="0"/>
                    </a:p>
                  </a:txBody>
                  <a:tcPr marL="89726" marR="89726" marT="44863" marB="44863"/>
                </a:tc>
                <a:tc>
                  <a:txBody>
                    <a:bodyPr/>
                    <a:lstStyle/>
                    <a:p>
                      <a:r>
                        <a:rPr lang="tr-TR" sz="1900" noProof="0" dirty="0"/>
                        <a:t>Koruma tipi </a:t>
                      </a:r>
                      <a:r>
                        <a:rPr lang="en-GB" sz="1900" noProof="0" dirty="0"/>
                        <a:t>„</a:t>
                      </a:r>
                      <a:r>
                        <a:rPr lang="en-GB" sz="1900" noProof="0" dirty="0" err="1"/>
                        <a:t>nA</a:t>
                      </a:r>
                      <a:r>
                        <a:rPr lang="en-GB" sz="190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noProof="0" dirty="0"/>
                        <a:t>Protection by enclosure</a:t>
                      </a:r>
                    </a:p>
                  </a:txBody>
                  <a:tcPr marL="89726" marR="89726" marT="44863" marB="44863"/>
                </a:tc>
                <a:extLst>
                  <a:ext uri="{0D108BD9-81ED-4DB2-BD59-A6C34878D82A}">
                    <a16:rowId xmlns:a16="http://schemas.microsoft.com/office/drawing/2014/main" val="10000"/>
                  </a:ext>
                </a:extLst>
              </a:tr>
              <a:tr h="657987">
                <a:tc>
                  <a:txBody>
                    <a:bodyPr/>
                    <a:lstStyle/>
                    <a:p>
                      <a:r>
                        <a:rPr lang="tr-TR" sz="1900" noProof="0" dirty="0"/>
                        <a:t>Ürünler için gereklilikler</a:t>
                      </a:r>
                      <a:endParaRPr lang="en-GB" sz="1900" noProof="0" dirty="0"/>
                    </a:p>
                  </a:txBody>
                  <a:tcPr marL="89726" marR="89726" marT="44863" marB="44863"/>
                </a:tc>
                <a:tc>
                  <a:txBody>
                    <a:bodyPr/>
                    <a:lstStyle/>
                    <a:p>
                      <a:r>
                        <a:rPr lang="en-GB" sz="1900" noProof="0" dirty="0"/>
                        <a:t>Ga</a:t>
                      </a:r>
                      <a:r>
                        <a:rPr lang="tr-TR" sz="1900" noProof="0" dirty="0"/>
                        <a:t>z</a:t>
                      </a:r>
                      <a:r>
                        <a:rPr lang="en-GB" sz="1900" noProof="0" dirty="0"/>
                        <a:t>   </a:t>
                      </a:r>
                      <a:r>
                        <a:rPr lang="en-GB" sz="1900" noProof="0" dirty="0">
                          <a:sym typeface="Wingdings" pitchFamily="2" charset="2"/>
                        </a:rPr>
                        <a:t> </a:t>
                      </a:r>
                      <a:r>
                        <a:rPr lang="tr-TR" sz="1900" noProof="0" dirty="0">
                          <a:sym typeface="Wingdings" pitchFamily="2" charset="2"/>
                        </a:rPr>
                        <a:t>sertifika gerekli</a:t>
                      </a:r>
                      <a:endParaRPr lang="en-GB" sz="1900" noProof="0" dirty="0">
                        <a:sym typeface="Wingdings" pitchFamily="2" charset="2"/>
                      </a:endParaRPr>
                    </a:p>
                    <a:p>
                      <a:r>
                        <a:rPr lang="tr-TR" sz="1900" noProof="0" dirty="0">
                          <a:sym typeface="Wingdings" pitchFamily="2" charset="2"/>
                        </a:rPr>
                        <a:t>Toz</a:t>
                      </a:r>
                      <a:r>
                        <a:rPr lang="en-GB" sz="1900" baseline="0" noProof="0" dirty="0">
                          <a:sym typeface="Wingdings" pitchFamily="2" charset="2"/>
                        </a:rPr>
                        <a:t> </a:t>
                      </a:r>
                      <a:r>
                        <a:rPr lang="tr-TR" sz="1900" baseline="0" noProof="0" dirty="0">
                          <a:sym typeface="Wingdings" pitchFamily="2" charset="2"/>
                        </a:rPr>
                        <a:t>  </a:t>
                      </a:r>
                      <a:r>
                        <a:rPr lang="en-GB" sz="1900" noProof="0" dirty="0">
                          <a:sym typeface="Wingdings" pitchFamily="2" charset="2"/>
                        </a:rPr>
                        <a:t> </a:t>
                      </a:r>
                      <a:r>
                        <a:rPr lang="tr-TR" sz="1900" noProof="0" dirty="0">
                          <a:sym typeface="Wingdings" pitchFamily="2" charset="2"/>
                        </a:rPr>
                        <a:t>sertifika gerek</a:t>
                      </a:r>
                      <a:r>
                        <a:rPr lang="tr-TR" sz="1900" baseline="0" noProof="0" dirty="0">
                          <a:sym typeface="Wingdings" pitchFamily="2" charset="2"/>
                        </a:rPr>
                        <a:t>li değil</a:t>
                      </a:r>
                      <a:endParaRPr lang="en-GB" sz="1900" noProof="0" dirty="0"/>
                    </a:p>
                  </a:txBody>
                  <a:tcPr marL="89726" marR="89726" marT="44863" marB="44863"/>
                </a:tc>
                <a:extLst>
                  <a:ext uri="{0D108BD9-81ED-4DB2-BD59-A6C34878D82A}">
                    <a16:rowId xmlns:a16="http://schemas.microsoft.com/office/drawing/2014/main" val="10001"/>
                  </a:ext>
                </a:extLst>
              </a:tr>
              <a:tr h="657987">
                <a:tc>
                  <a:txBody>
                    <a:bodyPr/>
                    <a:lstStyle/>
                    <a:p>
                      <a:r>
                        <a:rPr lang="tr-TR" sz="1900" kern="1200" noProof="0" dirty="0" err="1">
                          <a:solidFill>
                            <a:schemeClr val="tx1"/>
                          </a:solidFill>
                          <a:latin typeface="+mn-lt"/>
                          <a:ea typeface="+mn-ea"/>
                          <a:cs typeface="+mn-cs"/>
                        </a:rPr>
                        <a:t>Dökümantasyon</a:t>
                      </a:r>
                      <a:endParaRPr lang="en-GB" sz="1900" noProof="0" dirty="0"/>
                    </a:p>
                  </a:txBody>
                  <a:tcPr marL="89726" marR="89726" marT="44863" marB="44863"/>
                </a:tc>
                <a:tc>
                  <a:txBody>
                    <a:bodyPr/>
                    <a:lstStyle/>
                    <a:p>
                      <a:r>
                        <a:rPr lang="tr-TR" sz="1900" b="0" kern="1200" noProof="0" dirty="0">
                          <a:solidFill>
                            <a:schemeClr val="tx1"/>
                          </a:solidFill>
                          <a:latin typeface="+mn-lt"/>
                          <a:ea typeface="+mn-ea"/>
                          <a:cs typeface="+mn-cs"/>
                        </a:rPr>
                        <a:t>Uygunluk Beyanı</a:t>
                      </a:r>
                    </a:p>
                    <a:p>
                      <a:r>
                        <a:rPr lang="tr-TR" sz="1900" b="0" kern="1200" noProof="0" dirty="0">
                          <a:solidFill>
                            <a:schemeClr val="tx1"/>
                          </a:solidFill>
                          <a:latin typeface="+mn-lt"/>
                          <a:ea typeface="+mn-ea"/>
                          <a:cs typeface="+mn-cs"/>
                        </a:rPr>
                        <a:t>(</a:t>
                      </a:r>
                      <a:r>
                        <a:rPr lang="en-GB" sz="1900" b="0" kern="1200" noProof="0" dirty="0">
                          <a:solidFill>
                            <a:schemeClr val="tx1"/>
                          </a:solidFill>
                          <a:latin typeface="+mn-lt"/>
                          <a:ea typeface="+mn-ea"/>
                          <a:cs typeface="+mn-cs"/>
                        </a:rPr>
                        <a:t>Declaration of Conformity</a:t>
                      </a:r>
                      <a:r>
                        <a:rPr lang="tr-TR" sz="1900" b="0" kern="1200" noProof="0" dirty="0">
                          <a:solidFill>
                            <a:schemeClr val="tx1"/>
                          </a:solidFill>
                          <a:latin typeface="+mn-lt"/>
                          <a:ea typeface="+mn-ea"/>
                          <a:cs typeface="+mn-cs"/>
                        </a:rPr>
                        <a:t>)</a:t>
                      </a:r>
                      <a:endParaRPr lang="en-GB" sz="1900" b="0" kern="1200" noProof="0" dirty="0">
                        <a:solidFill>
                          <a:schemeClr val="tx1"/>
                        </a:solidFill>
                        <a:latin typeface="+mn-lt"/>
                        <a:ea typeface="+mn-ea"/>
                        <a:cs typeface="+mn-cs"/>
                      </a:endParaRPr>
                    </a:p>
                  </a:txBody>
                  <a:tcPr marL="89726" marR="89726" marT="44863" marB="44863"/>
                </a:tc>
                <a:extLst>
                  <a:ext uri="{0D108BD9-81ED-4DB2-BD59-A6C34878D82A}">
                    <a16:rowId xmlns:a16="http://schemas.microsoft.com/office/drawing/2014/main" val="10002"/>
                  </a:ext>
                </a:extLst>
              </a:tr>
            </a:tbl>
          </a:graphicData>
        </a:graphic>
      </p:graphicFrame>
      <p:pic>
        <p:nvPicPr>
          <p:cNvPr id="12" name="Grafik 11" descr="DSC07508.JPG"/>
          <p:cNvPicPr>
            <a:picLocks noChangeAspect="1"/>
          </p:cNvPicPr>
          <p:nvPr/>
        </p:nvPicPr>
        <p:blipFill>
          <a:blip r:embed="rId3" cstate="screen"/>
          <a:stretch>
            <a:fillRect/>
          </a:stretch>
        </p:blipFill>
        <p:spPr>
          <a:xfrm>
            <a:off x="1555250" y="3606561"/>
            <a:ext cx="2943849" cy="1962566"/>
          </a:xfrm>
          <a:prstGeom prst="rect">
            <a:avLst/>
          </a:prstGeom>
        </p:spPr>
      </p:pic>
      <p:pic>
        <p:nvPicPr>
          <p:cNvPr id="10" name="Grafik 9"/>
          <p:cNvPicPr>
            <a:picLocks noChangeAspect="1"/>
          </p:cNvPicPr>
          <p:nvPr/>
        </p:nvPicPr>
        <p:blipFill>
          <a:blip r:embed="rId4"/>
          <a:stretch>
            <a:fillRect/>
          </a:stretch>
        </p:blipFill>
        <p:spPr>
          <a:xfrm>
            <a:off x="4600616" y="1784984"/>
            <a:ext cx="5510244" cy="1578226"/>
          </a:xfrm>
          <a:prstGeom prst="rect">
            <a:avLst/>
          </a:prstGeom>
        </p:spPr>
      </p:pic>
      <p:sp>
        <p:nvSpPr>
          <p:cNvPr id="14" name="Rechteck 13"/>
          <p:cNvSpPr/>
          <p:nvPr/>
        </p:nvSpPr>
        <p:spPr>
          <a:xfrm>
            <a:off x="4600615" y="2919454"/>
            <a:ext cx="5475983" cy="43306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4605085" y="2168426"/>
            <a:ext cx="5475983" cy="751029"/>
          </a:xfrm>
          <a:prstGeom prst="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itel 1"/>
          <p:cNvSpPr txBox="1">
            <a:spLocks/>
          </p:cNvSpPr>
          <p:nvPr/>
        </p:nvSpPr>
        <p:spPr>
          <a:xfrm>
            <a:off x="168521" y="1231154"/>
            <a:ext cx="8474468" cy="353250"/>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en-GB" sz="2061" dirty="0"/>
              <a:t>ATEX </a:t>
            </a:r>
            <a:r>
              <a:rPr lang="tr-TR" sz="2061" dirty="0"/>
              <a:t>Çözümleri</a:t>
            </a:r>
            <a:r>
              <a:rPr lang="en-GB" sz="2061" dirty="0"/>
              <a:t> / EX Zone 2/22</a:t>
            </a:r>
            <a:r>
              <a:rPr lang="tr-TR" sz="2061" dirty="0"/>
              <a:t> için Pano</a:t>
            </a:r>
            <a:endParaRPr lang="en-GB" sz="2061" dirty="0"/>
          </a:p>
        </p:txBody>
      </p:sp>
    </p:spTree>
    <p:extLst>
      <p:ext uri="{BB962C8B-B14F-4D97-AF65-F5344CB8AC3E}">
        <p14:creationId xmlns:p14="http://schemas.microsoft.com/office/powerpoint/2010/main" val="30686833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p:cNvGraphicFramePr>
            <a:graphicFrameLocks noGrp="1"/>
          </p:cNvGraphicFramePr>
          <p:nvPr>
            <p:extLst>
              <p:ext uri="{D42A27DB-BD31-4B8C-83A1-F6EECF244321}">
                <p14:modId xmlns:p14="http://schemas.microsoft.com/office/powerpoint/2010/main" val="2476822626"/>
              </p:ext>
            </p:extLst>
          </p:nvPr>
        </p:nvGraphicFramePr>
        <p:xfrm>
          <a:off x="4686340" y="3698555"/>
          <a:ext cx="5465974" cy="2360543"/>
        </p:xfrm>
        <a:graphic>
          <a:graphicData uri="http://schemas.openxmlformats.org/drawingml/2006/table">
            <a:tbl>
              <a:tblPr firstRow="1" bandRow="1">
                <a:tableStyleId>{5940675A-B579-460E-94D1-54222C63F5DA}</a:tableStyleId>
              </a:tblPr>
              <a:tblGrid>
                <a:gridCol w="2320314">
                  <a:extLst>
                    <a:ext uri="{9D8B030D-6E8A-4147-A177-3AD203B41FA5}">
                      <a16:colId xmlns:a16="http://schemas.microsoft.com/office/drawing/2014/main" val="20000"/>
                    </a:ext>
                  </a:extLst>
                </a:gridCol>
                <a:gridCol w="3145660">
                  <a:extLst>
                    <a:ext uri="{9D8B030D-6E8A-4147-A177-3AD203B41FA5}">
                      <a16:colId xmlns:a16="http://schemas.microsoft.com/office/drawing/2014/main" val="20001"/>
                    </a:ext>
                  </a:extLst>
                </a:gridCol>
              </a:tblGrid>
              <a:tr h="733291">
                <a:tc>
                  <a:txBody>
                    <a:bodyPr/>
                    <a:lstStyle/>
                    <a:p>
                      <a:r>
                        <a:rPr lang="tr-TR" sz="1900" noProof="0" dirty="0"/>
                        <a:t>Sistem tanımı</a:t>
                      </a:r>
                      <a:endParaRPr lang="en-GB" sz="1900" noProof="0" dirty="0"/>
                    </a:p>
                  </a:txBody>
                  <a:tcPr marL="89726" marR="89726" marT="44863" marB="44863"/>
                </a:tc>
                <a:tc>
                  <a:txBody>
                    <a:bodyPr/>
                    <a:lstStyle/>
                    <a:p>
                      <a:r>
                        <a:rPr lang="tr-TR" sz="1900" noProof="0" dirty="0"/>
                        <a:t>Koruma tipi </a:t>
                      </a:r>
                      <a:r>
                        <a:rPr lang="en-GB" sz="1900" noProof="0" dirty="0"/>
                        <a:t>„</a:t>
                      </a:r>
                      <a:r>
                        <a:rPr lang="en-GB" sz="1900" noProof="0" dirty="0" err="1"/>
                        <a:t>ia</a:t>
                      </a:r>
                      <a:r>
                        <a:rPr lang="en-GB" sz="190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noProof="0" dirty="0"/>
                        <a:t>Protection by enclosures</a:t>
                      </a:r>
                    </a:p>
                  </a:txBody>
                  <a:tcPr marL="89726" marR="89726" marT="44863" marB="44863"/>
                </a:tc>
                <a:extLst>
                  <a:ext uri="{0D108BD9-81ED-4DB2-BD59-A6C34878D82A}">
                    <a16:rowId xmlns:a16="http://schemas.microsoft.com/office/drawing/2014/main" val="10000"/>
                  </a:ext>
                </a:extLst>
              </a:tr>
              <a:tr h="657987">
                <a:tc>
                  <a:txBody>
                    <a:bodyPr/>
                    <a:lstStyle/>
                    <a:p>
                      <a:r>
                        <a:rPr lang="tr-TR" sz="1900" noProof="0" dirty="0"/>
                        <a:t>Ürünler için gereklilikler</a:t>
                      </a:r>
                      <a:endParaRPr lang="en-GB" sz="1900" noProof="0" dirty="0"/>
                    </a:p>
                  </a:txBody>
                  <a:tcPr marL="89726" marR="89726" marT="44863" marB="44863"/>
                </a:tc>
                <a:tc>
                  <a:txBody>
                    <a:bodyPr/>
                    <a:lstStyle/>
                    <a:p>
                      <a:r>
                        <a:rPr lang="en-GB" sz="1900" noProof="0" dirty="0"/>
                        <a:t>Ga</a:t>
                      </a:r>
                      <a:r>
                        <a:rPr lang="tr-TR" sz="1900" noProof="0" dirty="0"/>
                        <a:t>z</a:t>
                      </a:r>
                      <a:r>
                        <a:rPr lang="en-GB" sz="1900" noProof="0" dirty="0"/>
                        <a:t>   </a:t>
                      </a:r>
                      <a:r>
                        <a:rPr lang="en-GB" sz="1900" noProof="0" dirty="0">
                          <a:sym typeface="Wingdings" pitchFamily="2" charset="2"/>
                        </a:rPr>
                        <a:t> </a:t>
                      </a:r>
                      <a:r>
                        <a:rPr lang="tr-TR" sz="1900" noProof="0" dirty="0">
                          <a:sym typeface="Wingdings" pitchFamily="2" charset="2"/>
                        </a:rPr>
                        <a:t>onay gerekli</a:t>
                      </a:r>
                      <a:endParaRPr lang="en-GB" sz="1900" noProof="0" dirty="0">
                        <a:sym typeface="Wingdings" pitchFamily="2" charset="2"/>
                      </a:endParaRPr>
                    </a:p>
                    <a:p>
                      <a:r>
                        <a:rPr lang="tr-TR" sz="1900" noProof="0" dirty="0">
                          <a:sym typeface="Wingdings" pitchFamily="2" charset="2"/>
                        </a:rPr>
                        <a:t>Toz</a:t>
                      </a:r>
                      <a:r>
                        <a:rPr lang="en-GB" sz="1900" baseline="0" noProof="0" dirty="0">
                          <a:sym typeface="Wingdings" pitchFamily="2" charset="2"/>
                        </a:rPr>
                        <a:t> </a:t>
                      </a:r>
                      <a:r>
                        <a:rPr lang="tr-TR" sz="1900" baseline="0" noProof="0" dirty="0">
                          <a:sym typeface="Wingdings" pitchFamily="2" charset="2"/>
                        </a:rPr>
                        <a:t>  </a:t>
                      </a:r>
                      <a:r>
                        <a:rPr lang="en-GB" sz="1900" noProof="0" dirty="0">
                          <a:sym typeface="Wingdings" pitchFamily="2" charset="2"/>
                        </a:rPr>
                        <a:t> </a:t>
                      </a:r>
                      <a:r>
                        <a:rPr lang="tr-TR" sz="1900" noProof="0" dirty="0">
                          <a:sym typeface="Wingdings" pitchFamily="2" charset="2"/>
                        </a:rPr>
                        <a:t>onay gerek</a:t>
                      </a:r>
                      <a:r>
                        <a:rPr lang="tr-TR" sz="1900" baseline="0" noProof="0" dirty="0">
                          <a:sym typeface="Wingdings" pitchFamily="2" charset="2"/>
                        </a:rPr>
                        <a:t>li</a:t>
                      </a:r>
                      <a:endParaRPr lang="en-GB" sz="1900" noProof="0" dirty="0"/>
                    </a:p>
                  </a:txBody>
                  <a:tcPr marL="89726" marR="89726" marT="44863" marB="44863"/>
                </a:tc>
                <a:extLst>
                  <a:ext uri="{0D108BD9-81ED-4DB2-BD59-A6C34878D82A}">
                    <a16:rowId xmlns:a16="http://schemas.microsoft.com/office/drawing/2014/main" val="10001"/>
                  </a:ext>
                </a:extLst>
              </a:tr>
              <a:tr h="942118">
                <a:tc>
                  <a:txBody>
                    <a:bodyPr/>
                    <a:lstStyle/>
                    <a:p>
                      <a:r>
                        <a:rPr lang="tr-TR" sz="1900" kern="1200" noProof="0" dirty="0" err="1">
                          <a:solidFill>
                            <a:schemeClr val="tx1"/>
                          </a:solidFill>
                          <a:latin typeface="+mn-lt"/>
                          <a:ea typeface="+mn-ea"/>
                          <a:cs typeface="+mn-cs"/>
                        </a:rPr>
                        <a:t>Dökümantasyon</a:t>
                      </a:r>
                      <a:endParaRPr lang="en-GB" sz="1900" noProof="0" dirty="0"/>
                    </a:p>
                  </a:txBody>
                  <a:tcPr marL="89726" marR="89726" marT="44863" marB="44863"/>
                </a:tc>
                <a:tc>
                  <a:txBody>
                    <a:bodyPr/>
                    <a:lstStyle/>
                    <a:p>
                      <a:r>
                        <a:rPr lang="tr-TR" sz="1900" b="0" kern="1200" noProof="0" dirty="0">
                          <a:solidFill>
                            <a:schemeClr val="tx1"/>
                          </a:solidFill>
                          <a:latin typeface="+mn-lt"/>
                          <a:ea typeface="+mn-ea"/>
                          <a:cs typeface="+mn-cs"/>
                        </a:rPr>
                        <a:t>Onaylanmış bir kuruluş</a:t>
                      </a:r>
                      <a:r>
                        <a:rPr lang="tr-TR" sz="1900" b="0" kern="1200" baseline="0" noProof="0" dirty="0">
                          <a:solidFill>
                            <a:schemeClr val="tx1"/>
                          </a:solidFill>
                          <a:latin typeface="+mn-lt"/>
                          <a:ea typeface="+mn-ea"/>
                          <a:cs typeface="+mn-cs"/>
                        </a:rPr>
                        <a:t> tarafından verilen </a:t>
                      </a:r>
                    </a:p>
                    <a:p>
                      <a:r>
                        <a:rPr lang="tr-TR" sz="1900" b="0" kern="1200" baseline="0" noProof="0" dirty="0">
                          <a:solidFill>
                            <a:schemeClr val="tx1"/>
                          </a:solidFill>
                          <a:latin typeface="+mn-lt"/>
                          <a:ea typeface="+mn-ea"/>
                          <a:cs typeface="+mn-cs"/>
                        </a:rPr>
                        <a:t>Uygunluk Beyanı</a:t>
                      </a:r>
                      <a:endParaRPr lang="en-GB" sz="1900" b="0" noProof="0" dirty="0"/>
                    </a:p>
                  </a:txBody>
                  <a:tcPr marL="89726" marR="89726" marT="44863" marB="44863"/>
                </a:tc>
                <a:extLst>
                  <a:ext uri="{0D108BD9-81ED-4DB2-BD59-A6C34878D82A}">
                    <a16:rowId xmlns:a16="http://schemas.microsoft.com/office/drawing/2014/main" val="10002"/>
                  </a:ext>
                </a:extLst>
              </a:tr>
            </a:tbl>
          </a:graphicData>
        </a:graphic>
      </p:graphicFrame>
      <p:sp>
        <p:nvSpPr>
          <p:cNvPr id="16" name="Untertitel 2"/>
          <p:cNvSpPr txBox="1">
            <a:spLocks/>
          </p:cNvSpPr>
          <p:nvPr/>
        </p:nvSpPr>
        <p:spPr bwMode="auto">
          <a:xfrm>
            <a:off x="1671386" y="2397362"/>
            <a:ext cx="2930735" cy="10308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spcBef>
                <a:spcPct val="20000"/>
              </a:spcBef>
            </a:pPr>
            <a:r>
              <a:rPr lang="tr-TR" sz="1570" dirty="0"/>
              <a:t>EX-</a:t>
            </a:r>
            <a:r>
              <a:rPr lang="tr-TR" sz="1570" dirty="0" err="1"/>
              <a:t>Zone</a:t>
            </a:r>
            <a:r>
              <a:rPr lang="tr-TR" sz="1570" dirty="0"/>
              <a:t> 1 için CPV </a:t>
            </a:r>
            <a:r>
              <a:rPr lang="tr-TR" sz="1570" dirty="0" err="1"/>
              <a:t>Ex-ia</a:t>
            </a:r>
            <a:r>
              <a:rPr lang="tr-TR" sz="1570" dirty="0"/>
              <a:t> valf adası,</a:t>
            </a:r>
          </a:p>
          <a:p>
            <a:pPr lvl="0">
              <a:spcBef>
                <a:spcPct val="20000"/>
              </a:spcBef>
            </a:pPr>
            <a:r>
              <a:rPr lang="tr-TR" sz="1570" dirty="0" err="1"/>
              <a:t>Pepperl</a:t>
            </a:r>
            <a:r>
              <a:rPr lang="tr-TR" sz="1570" dirty="0"/>
              <a:t>&amp; </a:t>
            </a:r>
            <a:r>
              <a:rPr lang="tr-TR" sz="1570" dirty="0" err="1"/>
              <a:t>Fuchs</a:t>
            </a:r>
            <a:r>
              <a:rPr lang="tr-TR" sz="1570" dirty="0"/>
              <a:t> FB Remote I/O ile</a:t>
            </a:r>
            <a:endParaRPr lang="de-CH" sz="1570" dirty="0"/>
          </a:p>
        </p:txBody>
      </p:sp>
      <p:pic>
        <p:nvPicPr>
          <p:cNvPr id="18" name="Grafik 17"/>
          <p:cNvPicPr>
            <a:picLocks noChangeAspect="1"/>
          </p:cNvPicPr>
          <p:nvPr/>
        </p:nvPicPr>
        <p:blipFill>
          <a:blip r:embed="rId3"/>
          <a:stretch>
            <a:fillRect/>
          </a:stretch>
        </p:blipFill>
        <p:spPr>
          <a:xfrm>
            <a:off x="4686341" y="1965959"/>
            <a:ext cx="5510244" cy="1578226"/>
          </a:xfrm>
          <a:prstGeom prst="rect">
            <a:avLst/>
          </a:prstGeom>
        </p:spPr>
      </p:pic>
      <p:sp>
        <p:nvSpPr>
          <p:cNvPr id="19" name="Rechteck 18"/>
          <p:cNvSpPr/>
          <p:nvPr/>
        </p:nvSpPr>
        <p:spPr>
          <a:xfrm>
            <a:off x="4686340" y="2710695"/>
            <a:ext cx="5475983" cy="40414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Inhaltsplatzhalter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3837" y="3728542"/>
            <a:ext cx="2331709" cy="2198653"/>
          </a:xfrm>
          <a:prstGeom prst="rect">
            <a:avLst/>
          </a:prstGeom>
        </p:spPr>
      </p:pic>
      <p:sp>
        <p:nvSpPr>
          <p:cNvPr id="10" name="Titel 1"/>
          <p:cNvSpPr txBox="1">
            <a:spLocks/>
          </p:cNvSpPr>
          <p:nvPr/>
        </p:nvSpPr>
        <p:spPr>
          <a:xfrm>
            <a:off x="87650" y="1335929"/>
            <a:ext cx="8474468" cy="353250"/>
          </a:xfrm>
          <a:prstGeom prst="rect">
            <a:avLst/>
          </a:prstGeo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en-GB" sz="2061" dirty="0"/>
              <a:t>ATEX </a:t>
            </a:r>
            <a:r>
              <a:rPr lang="tr-TR" sz="2061" dirty="0"/>
              <a:t>Çözümleri</a:t>
            </a:r>
            <a:r>
              <a:rPr lang="en-GB" sz="2061" dirty="0"/>
              <a:t> / EX Zone </a:t>
            </a:r>
            <a:r>
              <a:rPr lang="tr-TR" sz="2061" dirty="0"/>
              <a:t>1</a:t>
            </a:r>
            <a:r>
              <a:rPr lang="en-GB" sz="2061" dirty="0"/>
              <a:t>/2</a:t>
            </a:r>
            <a:r>
              <a:rPr lang="tr-TR" sz="2061" dirty="0"/>
              <a:t>1 için Pano</a:t>
            </a:r>
            <a:endParaRPr lang="en-GB" sz="2061" dirty="0"/>
          </a:p>
        </p:txBody>
      </p:sp>
    </p:spTree>
    <p:extLst>
      <p:ext uri="{BB962C8B-B14F-4D97-AF65-F5344CB8AC3E}">
        <p14:creationId xmlns:p14="http://schemas.microsoft.com/office/powerpoint/2010/main" val="9283176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115918" y="807741"/>
            <a:ext cx="8474075" cy="662038"/>
          </a:xfrm>
        </p:spPr>
        <p:txBody>
          <a:bodyPr/>
          <a:lstStyle/>
          <a:p>
            <a:pPr eaLnBrk="1" hangingPunct="1"/>
            <a:r>
              <a:rPr lang="tr-TR"/>
              <a:t>Ex e  </a:t>
            </a:r>
            <a:r>
              <a:rPr lang="tr-TR" dirty="0"/>
              <a:t>ATEX </a:t>
            </a:r>
            <a:r>
              <a:rPr lang="tr-TR"/>
              <a:t>Kontrol Kabini</a:t>
            </a:r>
            <a:endParaRPr lang="en-GB" dirty="0"/>
          </a:p>
        </p:txBody>
      </p:sp>
      <p:pic>
        <p:nvPicPr>
          <p:cNvPr id="4107" name="Picture 2221" descr="EX-logo"/>
          <p:cNvPicPr>
            <a:picLocks noChangeAspect="1" noChangeArrowheads="1"/>
          </p:cNvPicPr>
          <p:nvPr/>
        </p:nvPicPr>
        <p:blipFill>
          <a:blip r:embed="rId3" cstate="print"/>
          <a:srcRect/>
          <a:stretch>
            <a:fillRect/>
          </a:stretch>
        </p:blipFill>
        <p:spPr bwMode="auto">
          <a:xfrm>
            <a:off x="7727062" y="2407599"/>
            <a:ext cx="345817" cy="302200"/>
          </a:xfrm>
          <a:prstGeom prst="rect">
            <a:avLst/>
          </a:prstGeom>
          <a:noFill/>
          <a:ln w="9525">
            <a:noFill/>
            <a:miter lim="800000"/>
            <a:headEnd/>
            <a:tailEnd/>
          </a:ln>
        </p:spPr>
      </p:pic>
      <p:pic>
        <p:nvPicPr>
          <p:cNvPr id="3" name="Picture 2">
            <a:extLst>
              <a:ext uri="{FF2B5EF4-FFF2-40B4-BE49-F238E27FC236}">
                <a16:creationId xmlns:a16="http://schemas.microsoft.com/office/drawing/2014/main" id="{6BA894DC-3116-89EB-A2BC-DB00883763FF}"/>
              </a:ext>
            </a:extLst>
          </p:cNvPr>
          <p:cNvPicPr>
            <a:picLocks noChangeAspect="1"/>
          </p:cNvPicPr>
          <p:nvPr/>
        </p:nvPicPr>
        <p:blipFill>
          <a:blip r:embed="rId4">
            <a:duotone>
              <a:schemeClr val="accent6">
                <a:shade val="45000"/>
                <a:satMod val="135000"/>
              </a:schemeClr>
              <a:prstClr val="white"/>
            </a:duotone>
          </a:blip>
          <a:stretch>
            <a:fillRect/>
          </a:stretch>
        </p:blipFill>
        <p:spPr>
          <a:xfrm>
            <a:off x="216463" y="1469779"/>
            <a:ext cx="3743325"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8799E3D-4F28-3EF3-AB93-647983AABCD2}"/>
              </a:ext>
            </a:extLst>
          </p:cNvPr>
          <p:cNvPicPr>
            <a:picLocks noChangeAspect="1"/>
          </p:cNvPicPr>
          <p:nvPr/>
        </p:nvPicPr>
        <p:blipFill>
          <a:blip r:embed="rId5">
            <a:duotone>
              <a:schemeClr val="accent6">
                <a:shade val="45000"/>
                <a:satMod val="135000"/>
              </a:schemeClr>
              <a:prstClr val="white"/>
            </a:duotone>
          </a:blip>
          <a:stretch>
            <a:fillRect/>
          </a:stretch>
        </p:blipFill>
        <p:spPr>
          <a:xfrm>
            <a:off x="216463" y="4159254"/>
            <a:ext cx="4257675" cy="151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3D4CFA0-E97D-CB62-819D-2DF621426F63}"/>
              </a:ext>
            </a:extLst>
          </p:cNvPr>
          <p:cNvPicPr>
            <a:picLocks noChangeAspect="1"/>
          </p:cNvPicPr>
          <p:nvPr/>
        </p:nvPicPr>
        <p:blipFill>
          <a:blip r:embed="rId6">
            <a:duotone>
              <a:schemeClr val="accent6">
                <a:shade val="45000"/>
                <a:satMod val="135000"/>
              </a:schemeClr>
              <a:prstClr val="white"/>
            </a:duotone>
          </a:blip>
          <a:stretch>
            <a:fillRect/>
          </a:stretch>
        </p:blipFill>
        <p:spPr>
          <a:xfrm>
            <a:off x="7754926" y="4110961"/>
            <a:ext cx="3743325" cy="2239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47124132-DE8A-01AF-5B6E-B5EEF4217D37}"/>
              </a:ext>
            </a:extLst>
          </p:cNvPr>
          <p:cNvPicPr>
            <a:picLocks noChangeAspect="1"/>
          </p:cNvPicPr>
          <p:nvPr/>
        </p:nvPicPr>
        <p:blipFill>
          <a:blip r:embed="rId7">
            <a:duotone>
              <a:schemeClr val="accent6">
                <a:shade val="45000"/>
                <a:satMod val="135000"/>
              </a:schemeClr>
              <a:prstClr val="white"/>
            </a:duotone>
          </a:blip>
          <a:stretch>
            <a:fillRect/>
          </a:stretch>
        </p:blipFill>
        <p:spPr>
          <a:xfrm>
            <a:off x="4737489" y="1322748"/>
            <a:ext cx="3817842" cy="2571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Connector: Elbow 12">
            <a:extLst>
              <a:ext uri="{FF2B5EF4-FFF2-40B4-BE49-F238E27FC236}">
                <a16:creationId xmlns:a16="http://schemas.microsoft.com/office/drawing/2014/main" id="{83A4B766-B82F-CB1F-036E-EF095E0F72F7}"/>
              </a:ext>
            </a:extLst>
          </p:cNvPr>
          <p:cNvCxnSpPr/>
          <p:nvPr/>
        </p:nvCxnSpPr>
        <p:spPr>
          <a:xfrm rot="5400000">
            <a:off x="449755" y="3784882"/>
            <a:ext cx="634324" cy="98322"/>
          </a:xfrm>
          <a:prstGeom prst="bentConnector3">
            <a:avLst>
              <a:gd name="adj1" fmla="val -270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5" name="Connector: Elbow 14">
            <a:extLst>
              <a:ext uri="{FF2B5EF4-FFF2-40B4-BE49-F238E27FC236}">
                <a16:creationId xmlns:a16="http://schemas.microsoft.com/office/drawing/2014/main" id="{91057817-17BF-F3B6-4501-2A81C023EC12}"/>
              </a:ext>
            </a:extLst>
          </p:cNvPr>
          <p:cNvCxnSpPr>
            <a:cxnSpLocks/>
          </p:cNvCxnSpPr>
          <p:nvPr/>
        </p:nvCxnSpPr>
        <p:spPr>
          <a:xfrm rot="5400000" flipH="1" flipV="1">
            <a:off x="3279690" y="2649967"/>
            <a:ext cx="2690500" cy="543967"/>
          </a:xfrm>
          <a:prstGeom prst="bentConnector3">
            <a:avLst>
              <a:gd name="adj1" fmla="val 98604"/>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0" name="Connector: Elbow 19">
            <a:extLst>
              <a:ext uri="{FF2B5EF4-FFF2-40B4-BE49-F238E27FC236}">
                <a16:creationId xmlns:a16="http://schemas.microsoft.com/office/drawing/2014/main" id="{42793D21-DFC6-B1A0-0572-9CB94DFCE414}"/>
              </a:ext>
            </a:extLst>
          </p:cNvPr>
          <p:cNvCxnSpPr>
            <a:cxnSpLocks/>
          </p:cNvCxnSpPr>
          <p:nvPr/>
        </p:nvCxnSpPr>
        <p:spPr>
          <a:xfrm rot="16200000" flipH="1">
            <a:off x="7549557" y="3029145"/>
            <a:ext cx="1976427" cy="991294"/>
          </a:xfrm>
          <a:prstGeom prst="bentConnector3">
            <a:avLst>
              <a:gd name="adj1" fmla="val -245"/>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4039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125750" y="1358347"/>
            <a:ext cx="8474075" cy="662038"/>
          </a:xfrm>
        </p:spPr>
        <p:txBody>
          <a:bodyPr/>
          <a:lstStyle/>
          <a:p>
            <a:pPr eaLnBrk="1" hangingPunct="1"/>
            <a:r>
              <a:rPr lang="tr-TR"/>
              <a:t>ATEX </a:t>
            </a:r>
            <a:r>
              <a:rPr lang="tr-TR" dirty="0"/>
              <a:t>Kontrol Kabini Örnekleri</a:t>
            </a:r>
            <a:endParaRPr lang="en-GB" dirty="0"/>
          </a:p>
        </p:txBody>
      </p:sp>
      <p:sp>
        <p:nvSpPr>
          <p:cNvPr id="4099" name="Foliennummernplatzhalter 3"/>
          <p:cNvSpPr>
            <a:spLocks noGrp="1"/>
          </p:cNvSpPr>
          <p:nvPr>
            <p:ph type="sldNum" sz="quarter" idx="4294967295"/>
          </p:nvPr>
        </p:nvSpPr>
        <p:spPr bwMode="auto">
          <a:xfrm>
            <a:off x="10164218" y="6544313"/>
            <a:ext cx="303759" cy="146160"/>
          </a:xfrm>
          <a:prstGeom prst="rect">
            <a:avLst/>
          </a:prstGeom>
          <a:noFill/>
          <a:ln>
            <a:miter lim="800000"/>
            <a:headEnd/>
            <a:tailEnd/>
          </a:ln>
        </p:spPr>
        <p:txBody>
          <a:bodyPr numCol="1" anchorCtr="0" compatLnSpc="1">
            <a:prstTxWarp prst="textNoShape">
              <a:avLst/>
            </a:prstTxWarp>
          </a:bodyPr>
          <a:lstStyle/>
          <a:p>
            <a:pPr fontAlgn="base">
              <a:spcBef>
                <a:spcPct val="0"/>
              </a:spcBef>
              <a:spcAft>
                <a:spcPct val="0"/>
              </a:spcAft>
            </a:pPr>
            <a:r>
              <a:rPr lang="tr-TR" sz="687" dirty="0"/>
              <a:t>34</a:t>
            </a:r>
            <a:endParaRPr lang="en-GB" sz="687" dirty="0"/>
          </a:p>
        </p:txBody>
      </p:sp>
      <p:pic>
        <p:nvPicPr>
          <p:cNvPr id="4100" name="Picture 14" descr="PICT0035"/>
          <p:cNvPicPr>
            <a:picLocks noChangeAspect="1" noChangeArrowheads="1"/>
          </p:cNvPicPr>
          <p:nvPr/>
        </p:nvPicPr>
        <p:blipFill>
          <a:blip r:embed="rId3" cstate="print"/>
          <a:srcRect/>
          <a:stretch>
            <a:fillRect/>
          </a:stretch>
        </p:blipFill>
        <p:spPr bwMode="auto">
          <a:xfrm>
            <a:off x="200135" y="1924553"/>
            <a:ext cx="3838453" cy="2880305"/>
          </a:xfrm>
          <a:prstGeom prst="rect">
            <a:avLst/>
          </a:prstGeom>
          <a:noFill/>
          <a:ln w="9525">
            <a:noFill/>
            <a:miter lim="800000"/>
            <a:headEnd/>
            <a:tailEnd/>
          </a:ln>
        </p:spPr>
      </p:pic>
      <p:pic>
        <p:nvPicPr>
          <p:cNvPr id="4101" name="Grafik 5" descr="IMGP0022.JPG"/>
          <p:cNvPicPr>
            <a:picLocks noChangeAspect="1"/>
          </p:cNvPicPr>
          <p:nvPr/>
        </p:nvPicPr>
        <p:blipFill>
          <a:blip r:embed="rId4" cstate="print"/>
          <a:srcRect/>
          <a:stretch>
            <a:fillRect/>
          </a:stretch>
        </p:blipFill>
        <p:spPr bwMode="auto">
          <a:xfrm>
            <a:off x="4112973" y="1922333"/>
            <a:ext cx="4005874" cy="2882525"/>
          </a:xfrm>
          <a:prstGeom prst="rect">
            <a:avLst/>
          </a:prstGeom>
          <a:noFill/>
          <a:ln w="9525">
            <a:noFill/>
            <a:miter lim="800000"/>
            <a:headEnd/>
            <a:tailEnd/>
          </a:ln>
        </p:spPr>
      </p:pic>
      <p:pic>
        <p:nvPicPr>
          <p:cNvPr id="4107" name="Picture 2221" descr="EX-logo"/>
          <p:cNvPicPr>
            <a:picLocks noChangeAspect="1" noChangeArrowheads="1"/>
          </p:cNvPicPr>
          <p:nvPr/>
        </p:nvPicPr>
        <p:blipFill>
          <a:blip r:embed="rId5" cstate="print"/>
          <a:srcRect/>
          <a:stretch>
            <a:fillRect/>
          </a:stretch>
        </p:blipFill>
        <p:spPr bwMode="auto">
          <a:xfrm>
            <a:off x="7727062" y="2407599"/>
            <a:ext cx="345817" cy="302200"/>
          </a:xfrm>
          <a:prstGeom prst="rect">
            <a:avLst/>
          </a:prstGeom>
          <a:noFill/>
          <a:ln w="9525">
            <a:noFill/>
            <a:miter lim="800000"/>
            <a:headEnd/>
            <a:tailEnd/>
          </a:ln>
        </p:spPr>
      </p:pic>
    </p:spTree>
    <p:extLst>
      <p:ext uri="{BB962C8B-B14F-4D97-AF65-F5344CB8AC3E}">
        <p14:creationId xmlns:p14="http://schemas.microsoft.com/office/powerpoint/2010/main" val="4152586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p:cNvSpPr>
            <a:spLocks noGrp="1"/>
          </p:cNvSpPr>
          <p:nvPr>
            <p:ph type="sldNum" sz="quarter" idx="4294967295"/>
          </p:nvPr>
        </p:nvSpPr>
        <p:spPr bwMode="auto">
          <a:xfrm>
            <a:off x="10164218" y="6508984"/>
            <a:ext cx="303759" cy="181489"/>
          </a:xfrm>
          <a:prstGeom prst="rect">
            <a:avLst/>
          </a:prstGeom>
          <a:noFill/>
          <a:ln>
            <a:miter lim="800000"/>
            <a:headEnd/>
            <a:tailEnd/>
          </a:ln>
        </p:spPr>
        <p:txBody>
          <a:bodyPr numCol="1" anchorCtr="0" compatLnSpc="1">
            <a:prstTxWarp prst="textNoShape">
              <a:avLst/>
            </a:prstTxWarp>
          </a:bodyPr>
          <a:lstStyle/>
          <a:p>
            <a:pPr fontAlgn="base">
              <a:spcBef>
                <a:spcPct val="0"/>
              </a:spcBef>
              <a:spcAft>
                <a:spcPct val="0"/>
              </a:spcAft>
            </a:pPr>
            <a:r>
              <a:rPr lang="tr-TR" sz="687" dirty="0"/>
              <a:t>35</a:t>
            </a:r>
            <a:endParaRPr lang="en-GB" sz="687" dirty="0"/>
          </a:p>
        </p:txBody>
      </p:sp>
      <p:pic>
        <p:nvPicPr>
          <p:cNvPr id="8195" name="Grafik 13" descr="IMGP0015.JPG"/>
          <p:cNvPicPr>
            <a:picLocks noChangeAspect="1"/>
          </p:cNvPicPr>
          <p:nvPr/>
        </p:nvPicPr>
        <p:blipFill>
          <a:blip r:embed="rId3" cstate="print"/>
          <a:srcRect/>
          <a:stretch>
            <a:fillRect/>
          </a:stretch>
        </p:blipFill>
        <p:spPr bwMode="auto">
          <a:xfrm>
            <a:off x="126814" y="2325191"/>
            <a:ext cx="5652531" cy="3767881"/>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rcRect/>
          <a:stretch>
            <a:fillRect/>
          </a:stretch>
        </p:blipFill>
        <p:spPr bwMode="auto">
          <a:xfrm>
            <a:off x="9709829" y="2325191"/>
            <a:ext cx="1978323" cy="3112353"/>
          </a:xfrm>
          <a:prstGeom prst="rect">
            <a:avLst/>
          </a:prstGeom>
          <a:ln>
            <a:noFill/>
          </a:ln>
          <a:effectLst>
            <a:outerShdw blurRad="292100" dist="139700" dir="2700000" algn="tl" rotWithShape="0">
              <a:srgbClr val="333333">
                <a:alpha val="65000"/>
              </a:srgbClr>
            </a:outerShdw>
          </a:effectLst>
        </p:spPr>
      </p:pic>
      <p:sp>
        <p:nvSpPr>
          <p:cNvPr id="17" name="Titel 1"/>
          <p:cNvSpPr txBox="1">
            <a:spLocks/>
          </p:cNvSpPr>
          <p:nvPr/>
        </p:nvSpPr>
        <p:spPr>
          <a:xfrm>
            <a:off x="126814" y="1303313"/>
            <a:ext cx="8474075" cy="353606"/>
          </a:xfrm>
          <a:prstGeom prst="rect">
            <a:avLst/>
          </a:prstGeom>
        </p:spPr>
        <p:txBody>
          <a:bodyPr/>
          <a:lstStyle/>
          <a:p>
            <a:pPr>
              <a:defRPr/>
            </a:pPr>
            <a:r>
              <a:rPr lang="en-GB" sz="2061" b="1" dirty="0"/>
              <a:t>"Protection by Enclosure"</a:t>
            </a:r>
            <a:r>
              <a:rPr lang="tr-TR" sz="2061" b="1" dirty="0"/>
              <a:t> Kontrol kabini örnekleri</a:t>
            </a:r>
            <a:endParaRPr lang="en-GB" sz="2061" b="1" dirty="0"/>
          </a:p>
        </p:txBody>
      </p:sp>
      <p:pic>
        <p:nvPicPr>
          <p:cNvPr id="8198" name="Picture 2221" descr="EX-logo"/>
          <p:cNvPicPr>
            <a:picLocks noChangeAspect="1" noChangeArrowheads="1"/>
          </p:cNvPicPr>
          <p:nvPr/>
        </p:nvPicPr>
        <p:blipFill>
          <a:blip r:embed="rId5" cstate="print"/>
          <a:srcRect/>
          <a:stretch>
            <a:fillRect/>
          </a:stretch>
        </p:blipFill>
        <p:spPr bwMode="auto">
          <a:xfrm>
            <a:off x="5319749" y="2022991"/>
            <a:ext cx="345817" cy="302200"/>
          </a:xfrm>
          <a:prstGeom prst="rect">
            <a:avLst/>
          </a:prstGeom>
          <a:noFill/>
          <a:ln w="9525">
            <a:noFill/>
            <a:miter lim="800000"/>
            <a:headEnd/>
            <a:tailEnd/>
          </a:ln>
        </p:spPr>
      </p:pic>
      <p:pic>
        <p:nvPicPr>
          <p:cNvPr id="2" name="Picture 5">
            <a:extLst>
              <a:ext uri="{FF2B5EF4-FFF2-40B4-BE49-F238E27FC236}">
                <a16:creationId xmlns:a16="http://schemas.microsoft.com/office/drawing/2014/main" id="{D473AF12-D44B-C910-3FD6-EF6D8FCFD9DB}"/>
              </a:ext>
            </a:extLst>
          </p:cNvPr>
          <p:cNvPicPr>
            <a:picLocks noChangeAspect="1" noChangeArrowheads="1"/>
          </p:cNvPicPr>
          <p:nvPr/>
        </p:nvPicPr>
        <p:blipFill>
          <a:blip r:embed="rId6" cstate="print"/>
          <a:srcRect/>
          <a:stretch>
            <a:fillRect/>
          </a:stretch>
        </p:blipFill>
        <p:spPr bwMode="auto">
          <a:xfrm>
            <a:off x="5877484" y="2325191"/>
            <a:ext cx="3734206" cy="3767881"/>
          </a:xfrm>
          <a:prstGeom prst="rect">
            <a:avLst/>
          </a:prstGeom>
          <a:noFill/>
          <a:ln w="9525">
            <a:noFill/>
            <a:miter lim="800000"/>
            <a:headEnd/>
            <a:tailEnd/>
          </a:ln>
          <a:effectLst>
            <a:outerShdw blurRad="546100" sx="71000" sy="71000" algn="ctr" rotWithShape="0">
              <a:srgbClr val="000000">
                <a:alpha val="62000"/>
              </a:srgbClr>
            </a:outerShdw>
          </a:effectLst>
          <a:scene3d>
            <a:camera prst="orthographicFront"/>
            <a:lightRig rig="threePt" dir="t"/>
          </a:scene3d>
          <a:sp3d>
            <a:bevelT w="38100" h="38100"/>
          </a:sp3d>
        </p:spPr>
      </p:pic>
    </p:spTree>
    <p:extLst>
      <p:ext uri="{BB962C8B-B14F-4D97-AF65-F5344CB8AC3E}">
        <p14:creationId xmlns:p14="http://schemas.microsoft.com/office/powerpoint/2010/main" val="1590124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FBF6326-1004-4940-9F91-06F9F676F4A1}"/>
              </a:ext>
            </a:extLst>
          </p:cNvPr>
          <p:cNvSpPr/>
          <p:nvPr/>
        </p:nvSpPr>
        <p:spPr>
          <a:xfrm>
            <a:off x="365076" y="579595"/>
            <a:ext cx="2492990" cy="369332"/>
          </a:xfrm>
          <a:prstGeom prst="rect">
            <a:avLst/>
          </a:prstGeom>
        </p:spPr>
        <p:txBody>
          <a:bodyPr wrap="none">
            <a:spAutoFit/>
          </a:bodyPr>
          <a:lstStyle/>
          <a:p>
            <a:r>
              <a:rPr lang="de-DE" b="1" dirty="0" err="1">
                <a:latin typeface="Arial" panose="020B0604020202020204" pitchFamily="34" charset="0"/>
                <a:cs typeface="Arial" panose="020B0604020202020204" pitchFamily="34" charset="0"/>
              </a:rPr>
              <a:t>Atex</a:t>
            </a:r>
            <a:r>
              <a:rPr lang="de-DE" b="1" dirty="0">
                <a:latin typeface="Arial" panose="020B0604020202020204" pitchFamily="34" charset="0"/>
                <a:cs typeface="Arial" panose="020B0604020202020204" pitchFamily="34" charset="0"/>
              </a:rPr>
              <a:t> Cabinet Zone 1*</a:t>
            </a:r>
          </a:p>
        </p:txBody>
      </p:sp>
      <p:pic>
        <p:nvPicPr>
          <p:cNvPr id="6" name="Grafik 5">
            <a:extLst>
              <a:ext uri="{FF2B5EF4-FFF2-40B4-BE49-F238E27FC236}">
                <a16:creationId xmlns:a16="http://schemas.microsoft.com/office/drawing/2014/main" id="{5A1A908C-9F91-4FAF-A5E4-ED46AC50DFC1}"/>
              </a:ext>
            </a:extLst>
          </p:cNvPr>
          <p:cNvPicPr>
            <a:picLocks noChangeAspect="1"/>
          </p:cNvPicPr>
          <p:nvPr/>
        </p:nvPicPr>
        <p:blipFill>
          <a:blip r:embed="rId2"/>
          <a:stretch>
            <a:fillRect/>
          </a:stretch>
        </p:blipFill>
        <p:spPr>
          <a:xfrm rot="16200000">
            <a:off x="4113402" y="2085223"/>
            <a:ext cx="4953795" cy="3368762"/>
          </a:xfrm>
          <a:prstGeom prst="rect">
            <a:avLst/>
          </a:prstGeom>
        </p:spPr>
      </p:pic>
      <p:pic>
        <p:nvPicPr>
          <p:cNvPr id="7" name="Grafik 6">
            <a:extLst>
              <a:ext uri="{FF2B5EF4-FFF2-40B4-BE49-F238E27FC236}">
                <a16:creationId xmlns:a16="http://schemas.microsoft.com/office/drawing/2014/main" id="{3C7D94D4-B920-4CB7-8236-AE313C7F92CE}"/>
              </a:ext>
            </a:extLst>
          </p:cNvPr>
          <p:cNvPicPr>
            <a:picLocks noChangeAspect="1"/>
          </p:cNvPicPr>
          <p:nvPr/>
        </p:nvPicPr>
        <p:blipFill>
          <a:blip r:embed="rId3"/>
          <a:stretch>
            <a:fillRect/>
          </a:stretch>
        </p:blipFill>
        <p:spPr>
          <a:xfrm>
            <a:off x="293621" y="4177369"/>
            <a:ext cx="4550596" cy="2069133"/>
          </a:xfrm>
          <a:prstGeom prst="rect">
            <a:avLst/>
          </a:prstGeom>
        </p:spPr>
      </p:pic>
      <p:pic>
        <p:nvPicPr>
          <p:cNvPr id="8" name="Grafik 7">
            <a:extLst>
              <a:ext uri="{FF2B5EF4-FFF2-40B4-BE49-F238E27FC236}">
                <a16:creationId xmlns:a16="http://schemas.microsoft.com/office/drawing/2014/main" id="{CF34F51A-1635-47FC-8231-0A7219B7C830}"/>
              </a:ext>
            </a:extLst>
          </p:cNvPr>
          <p:cNvPicPr>
            <a:picLocks noChangeAspect="1"/>
          </p:cNvPicPr>
          <p:nvPr/>
        </p:nvPicPr>
        <p:blipFill>
          <a:blip r:embed="rId4"/>
          <a:stretch>
            <a:fillRect/>
          </a:stretch>
        </p:blipFill>
        <p:spPr>
          <a:xfrm>
            <a:off x="293621" y="1292706"/>
            <a:ext cx="4550596" cy="2785443"/>
          </a:xfrm>
          <a:prstGeom prst="rect">
            <a:avLst/>
          </a:prstGeom>
        </p:spPr>
      </p:pic>
      <p:pic>
        <p:nvPicPr>
          <p:cNvPr id="9" name="Grafik 8">
            <a:extLst>
              <a:ext uri="{FF2B5EF4-FFF2-40B4-BE49-F238E27FC236}">
                <a16:creationId xmlns:a16="http://schemas.microsoft.com/office/drawing/2014/main" id="{FC577FC8-F975-453F-95A4-9EEE0A4F9DE9}"/>
              </a:ext>
            </a:extLst>
          </p:cNvPr>
          <p:cNvPicPr>
            <a:picLocks noChangeAspect="1"/>
          </p:cNvPicPr>
          <p:nvPr/>
        </p:nvPicPr>
        <p:blipFill>
          <a:blip r:embed="rId5"/>
          <a:stretch>
            <a:fillRect/>
          </a:stretch>
        </p:blipFill>
        <p:spPr>
          <a:xfrm rot="5400000">
            <a:off x="7551301" y="2128025"/>
            <a:ext cx="4953795" cy="3283160"/>
          </a:xfrm>
          <a:prstGeom prst="rect">
            <a:avLst/>
          </a:prstGeom>
        </p:spPr>
      </p:pic>
      <p:sp>
        <p:nvSpPr>
          <p:cNvPr id="11" name="Rechteck 10">
            <a:extLst>
              <a:ext uri="{FF2B5EF4-FFF2-40B4-BE49-F238E27FC236}">
                <a16:creationId xmlns:a16="http://schemas.microsoft.com/office/drawing/2014/main" id="{AB6A6D6F-5F67-4A11-ADBA-369F87E812E7}"/>
              </a:ext>
            </a:extLst>
          </p:cNvPr>
          <p:cNvSpPr/>
          <p:nvPr/>
        </p:nvSpPr>
        <p:spPr>
          <a:xfrm>
            <a:off x="8401128" y="5600171"/>
            <a:ext cx="2681055" cy="646331"/>
          </a:xfrm>
          <a:prstGeom prst="rect">
            <a:avLst/>
          </a:prstGeom>
        </p:spPr>
        <p:txBody>
          <a:bodyPr wrap="none">
            <a:spAutoFit/>
          </a:bodyPr>
          <a:lstStyle/>
          <a:p>
            <a:r>
              <a:rPr lang="de-DE" altLang="de-DE" b="1">
                <a:solidFill>
                  <a:schemeClr val="bg2"/>
                </a:solidFill>
                <a:latin typeface="Arial" panose="020B0604020202020204" pitchFamily="34" charset="0"/>
                <a:cs typeface="Arial" panose="020B0604020202020204" pitchFamily="34" charset="0"/>
              </a:rPr>
              <a:t>Measuring</a:t>
            </a:r>
            <a:endParaRPr lang="tr-TR" altLang="de-DE" b="1">
              <a:solidFill>
                <a:schemeClr val="bg2"/>
              </a:solidFill>
              <a:latin typeface="Arial" panose="020B0604020202020204" pitchFamily="34" charset="0"/>
              <a:cs typeface="Arial" panose="020B0604020202020204" pitchFamily="34" charset="0"/>
            </a:endParaRPr>
          </a:p>
          <a:p>
            <a:r>
              <a:rPr lang="de-DE" altLang="de-DE" b="1">
                <a:solidFill>
                  <a:schemeClr val="bg2"/>
                </a:solidFill>
                <a:latin typeface="Arial" panose="020B0604020202020204" pitchFamily="34" charset="0"/>
                <a:cs typeface="Arial" panose="020B0604020202020204" pitchFamily="34" charset="0"/>
              </a:rPr>
              <a:t>Temperature </a:t>
            </a:r>
            <a:r>
              <a:rPr lang="de-DE" altLang="de-DE" b="1" dirty="0" err="1">
                <a:solidFill>
                  <a:schemeClr val="bg2"/>
                </a:solidFill>
                <a:latin typeface="Arial" panose="020B0604020202020204" pitchFamily="34" charset="0"/>
                <a:cs typeface="Arial" panose="020B0604020202020204" pitchFamily="34" charset="0"/>
              </a:rPr>
              <a:t>for</a:t>
            </a:r>
            <a:r>
              <a:rPr lang="de-DE" altLang="de-DE" b="1" dirty="0">
                <a:solidFill>
                  <a:schemeClr val="bg2"/>
                </a:solidFill>
                <a:latin typeface="Arial" panose="020B0604020202020204" pitchFamily="34" charset="0"/>
                <a:cs typeface="Arial" panose="020B0604020202020204" pitchFamily="34" charset="0"/>
              </a:rPr>
              <a:t> Zone1</a:t>
            </a:r>
            <a:endParaRPr lang="de-DE" b="1" dirty="0">
              <a:solidFill>
                <a:schemeClr val="bg2"/>
              </a:solidFill>
            </a:endParaRPr>
          </a:p>
        </p:txBody>
      </p:sp>
    </p:spTree>
    <p:extLst>
      <p:ext uri="{BB962C8B-B14F-4D97-AF65-F5344CB8AC3E}">
        <p14:creationId xmlns:p14="http://schemas.microsoft.com/office/powerpoint/2010/main" val="481046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white, light&#10;&#10;Description automatically generated">
            <a:extLst>
              <a:ext uri="{FF2B5EF4-FFF2-40B4-BE49-F238E27FC236}">
                <a16:creationId xmlns:a16="http://schemas.microsoft.com/office/drawing/2014/main" id="{1CAA83DC-99CC-4FCF-8675-6737DF67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63400" cy="7977813"/>
          </a:xfrm>
          <a:prstGeom prst="rect">
            <a:avLst/>
          </a:prstGeom>
        </p:spPr>
      </p:pic>
      <p:sp>
        <p:nvSpPr>
          <p:cNvPr id="2" name="Slide Number Placeholder 1">
            <a:extLst>
              <a:ext uri="{FF2B5EF4-FFF2-40B4-BE49-F238E27FC236}">
                <a16:creationId xmlns:a16="http://schemas.microsoft.com/office/drawing/2014/main" id="{B36609E1-A08F-412E-8A81-3C9D948A7CAE}"/>
              </a:ext>
            </a:extLst>
          </p:cNvPr>
          <p:cNvSpPr>
            <a:spLocks noGrp="1"/>
          </p:cNvSpPr>
          <p:nvPr>
            <p:ph type="sldNum" sz="quarter" idx="4"/>
          </p:nvPr>
        </p:nvSpPr>
        <p:spPr/>
        <p:txBody>
          <a:bodyPr/>
          <a:lstStyle/>
          <a:p>
            <a:fld id="{EA182149-5FEE-46AB-9490-B3CD4011A729}" type="slidenum">
              <a:rPr lang="en-GB" smtClean="0"/>
              <a:pPr/>
              <a:t>46</a:t>
            </a:fld>
            <a:endParaRPr lang="en-GB" dirty="0"/>
          </a:p>
        </p:txBody>
      </p:sp>
      <p:pic>
        <p:nvPicPr>
          <p:cNvPr id="6" name="Picture 5" descr="A picture containing clock, drawing, meter&#10;&#10;Description automatically generated">
            <a:extLst>
              <a:ext uri="{FF2B5EF4-FFF2-40B4-BE49-F238E27FC236}">
                <a16:creationId xmlns:a16="http://schemas.microsoft.com/office/drawing/2014/main" id="{10442FA9-1729-448D-BAD2-14807B7AC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717" y="1772919"/>
            <a:ext cx="1440183" cy="259081"/>
          </a:xfrm>
          <a:prstGeom prst="rect">
            <a:avLst/>
          </a:prstGeom>
        </p:spPr>
      </p:pic>
      <p:sp>
        <p:nvSpPr>
          <p:cNvPr id="3" name="TextBox 2">
            <a:extLst>
              <a:ext uri="{FF2B5EF4-FFF2-40B4-BE49-F238E27FC236}">
                <a16:creationId xmlns:a16="http://schemas.microsoft.com/office/drawing/2014/main" id="{C6D4ACFB-AEE3-A4ED-3F12-75B36A0EB5D2}"/>
              </a:ext>
            </a:extLst>
          </p:cNvPr>
          <p:cNvSpPr txBox="1"/>
          <p:nvPr/>
        </p:nvSpPr>
        <p:spPr>
          <a:xfrm>
            <a:off x="3480620" y="1949732"/>
            <a:ext cx="6764172" cy="769441"/>
          </a:xfrm>
          <a:prstGeom prst="rect">
            <a:avLst/>
          </a:prstGeom>
          <a:noFill/>
        </p:spPr>
        <p:txBody>
          <a:bodyPr wrap="square" rtlCol="0">
            <a:spAutoFit/>
          </a:bodyPr>
          <a:lstStyle/>
          <a:p>
            <a:r>
              <a:rPr lang="tr-TR" sz="4400" b="1">
                <a:solidFill>
                  <a:schemeClr val="accent4"/>
                </a:solidFill>
                <a:latin typeface="+mn-lt"/>
              </a:rPr>
              <a:t>İlginize Teşekkür ederiz</a:t>
            </a:r>
            <a:endParaRPr lang="en-GB" sz="4400" b="1" dirty="0">
              <a:solidFill>
                <a:schemeClr val="accent4"/>
              </a:solidFill>
              <a:latin typeface="+mn-lt"/>
            </a:endParaRPr>
          </a:p>
        </p:txBody>
      </p:sp>
      <p:sp>
        <p:nvSpPr>
          <p:cNvPr id="4" name="TextBox 3">
            <a:extLst>
              <a:ext uri="{FF2B5EF4-FFF2-40B4-BE49-F238E27FC236}">
                <a16:creationId xmlns:a16="http://schemas.microsoft.com/office/drawing/2014/main" id="{7523D59F-F92B-AF5D-0BFD-5ACFA7600430}"/>
              </a:ext>
            </a:extLst>
          </p:cNvPr>
          <p:cNvSpPr txBox="1"/>
          <p:nvPr/>
        </p:nvSpPr>
        <p:spPr>
          <a:xfrm>
            <a:off x="975851" y="3869386"/>
            <a:ext cx="6677247" cy="1569660"/>
          </a:xfrm>
          <a:prstGeom prst="rect">
            <a:avLst/>
          </a:prstGeom>
          <a:noFill/>
        </p:spPr>
        <p:txBody>
          <a:bodyPr wrap="square" rtlCol="0">
            <a:spAutoFit/>
          </a:bodyPr>
          <a:lstStyle/>
          <a:p>
            <a:r>
              <a:rPr lang="tr-TR" sz="1600" b="1">
                <a:latin typeface="+mn-lt"/>
              </a:rPr>
              <a:t>Daha fazlası için</a:t>
            </a:r>
            <a:endParaRPr lang="en-GB" sz="1600" i="1" dirty="0">
              <a:solidFill>
                <a:srgbClr val="FF0000"/>
              </a:solidFill>
            </a:endParaRPr>
          </a:p>
          <a:p>
            <a:r>
              <a:rPr lang="en-GB" sz="1600" u="sng">
                <a:solidFill>
                  <a:schemeClr val="accent4"/>
                </a:solidFill>
                <a:hlinkClick r:id="rId5"/>
              </a:rPr>
              <a:t>www.</a:t>
            </a:r>
            <a:r>
              <a:rPr lang="en-GB" sz="1600" u="sng">
                <a:solidFill>
                  <a:schemeClr val="accent4"/>
                </a:solidFill>
                <a:hlinkClick r:id="rId5">
                  <a:extLst>
                    <a:ext uri="{A12FA001-AC4F-418D-AE19-62706E023703}">
                      <ahyp:hlinkClr xmlns:ahyp="http://schemas.microsoft.com/office/drawing/2018/hyperlinkcolor" val="tx"/>
                    </a:ext>
                  </a:extLst>
                </a:hlinkClick>
              </a:rPr>
              <a:t>festo.</a:t>
            </a:r>
            <a:r>
              <a:rPr lang="tr-TR" sz="1600" u="sng">
                <a:solidFill>
                  <a:schemeClr val="accent4"/>
                </a:solidFill>
              </a:rPr>
              <a:t>com.tr</a:t>
            </a:r>
            <a:r>
              <a:rPr lang="en-GB" sz="1600" u="sng">
                <a:solidFill>
                  <a:schemeClr val="accent4"/>
                </a:solidFill>
              </a:rPr>
              <a:t> </a:t>
            </a:r>
            <a:endParaRPr lang="en-GB" sz="1600" u="sng" dirty="0">
              <a:solidFill>
                <a:schemeClr val="accent4"/>
              </a:solidFill>
            </a:endParaRPr>
          </a:p>
          <a:p>
            <a:endParaRPr lang="en-GB" sz="1600" dirty="0">
              <a:latin typeface="+mn-lt"/>
            </a:endParaRPr>
          </a:p>
          <a:p>
            <a:r>
              <a:rPr lang="tr-TR" sz="1600" b="1">
                <a:latin typeface="+mn-lt"/>
              </a:rPr>
              <a:t>Sunuma ulaşmak için</a:t>
            </a:r>
            <a:r>
              <a:rPr lang="en-GB" sz="1600" b="1">
                <a:latin typeface="+mn-lt"/>
              </a:rPr>
              <a:t>?</a:t>
            </a:r>
            <a:endParaRPr lang="en-GB" sz="1600" b="1" dirty="0">
              <a:latin typeface="+mn-lt"/>
            </a:endParaRPr>
          </a:p>
          <a:p>
            <a:r>
              <a:rPr lang="en-GB" sz="1600">
                <a:latin typeface="+mn-lt"/>
              </a:rPr>
              <a:t>Email : 	</a:t>
            </a:r>
            <a:r>
              <a:rPr lang="tr-TR" sz="1600">
                <a:latin typeface="+mn-lt"/>
                <a:hlinkClick r:id="rId6"/>
              </a:rPr>
              <a:t> orhan.ayhan</a:t>
            </a:r>
            <a:r>
              <a:rPr lang="en-GB" sz="1600">
                <a:latin typeface="+mn-lt"/>
                <a:hlinkClick r:id="rId6"/>
              </a:rPr>
              <a:t>@festo.com</a:t>
            </a:r>
            <a:r>
              <a:rPr lang="en-GB" sz="1600">
                <a:latin typeface="+mn-lt"/>
              </a:rPr>
              <a:t> </a:t>
            </a:r>
            <a:r>
              <a:rPr lang="en-GB" sz="1600" dirty="0">
                <a:latin typeface="+mn-lt"/>
              </a:rPr>
              <a:t>	</a:t>
            </a:r>
            <a:r>
              <a:rPr lang="en-GB" sz="1600">
                <a:latin typeface="+mn-lt"/>
              </a:rPr>
              <a:t>	</a:t>
            </a:r>
            <a:endParaRPr lang="en-GB" sz="1600" dirty="0">
              <a:latin typeface="+mn-lt"/>
            </a:endParaRPr>
          </a:p>
          <a:p>
            <a:r>
              <a:rPr lang="en-GB" sz="1600" dirty="0"/>
              <a:t>Phone:	</a:t>
            </a:r>
            <a:r>
              <a:rPr lang="en-GB" sz="1600"/>
              <a:t>	</a:t>
            </a:r>
            <a:r>
              <a:rPr lang="tr-TR" sz="1600"/>
              <a:t>0 533 2825257</a:t>
            </a:r>
            <a:r>
              <a:rPr lang="en-GB" sz="1600" dirty="0"/>
              <a:t>	</a:t>
            </a:r>
            <a:r>
              <a:rPr lang="en-GB" sz="1600"/>
              <a:t>	</a:t>
            </a:r>
            <a:endParaRPr lang="en-GB" sz="1600" dirty="0"/>
          </a:p>
        </p:txBody>
      </p:sp>
      <p:pic>
        <p:nvPicPr>
          <p:cNvPr id="5" name="Content Placeholder 6">
            <a:extLst>
              <a:ext uri="{FF2B5EF4-FFF2-40B4-BE49-F238E27FC236}">
                <a16:creationId xmlns:a16="http://schemas.microsoft.com/office/drawing/2014/main" id="{DB6C1711-FA18-8E36-2C62-0A273A9C2B3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234258" y="1711272"/>
            <a:ext cx="1246362" cy="1246362"/>
          </a:xfrm>
          <a:prstGeom prst="rect">
            <a:avLst/>
          </a:prstGeom>
        </p:spPr>
      </p:pic>
      <p:pic>
        <p:nvPicPr>
          <p:cNvPr id="7" name="Picture 6" descr="A close up of a sign&#10;&#10;Description automatically generated">
            <a:extLst>
              <a:ext uri="{FF2B5EF4-FFF2-40B4-BE49-F238E27FC236}">
                <a16:creationId xmlns:a16="http://schemas.microsoft.com/office/drawing/2014/main" id="{60FE7660-0C8D-05C1-7559-38C178F7D4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183" y="3869386"/>
            <a:ext cx="736851" cy="720477"/>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AF0060CD-72BE-5616-F6FE-78D2DC5A43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577" y="4802093"/>
            <a:ext cx="636953" cy="636953"/>
          </a:xfrm>
          <a:prstGeom prst="rect">
            <a:avLst/>
          </a:prstGeom>
        </p:spPr>
      </p:pic>
    </p:spTree>
    <p:extLst>
      <p:ext uri="{BB962C8B-B14F-4D97-AF65-F5344CB8AC3E}">
        <p14:creationId xmlns:p14="http://schemas.microsoft.com/office/powerpoint/2010/main" val="67887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işaret içeren bir resim&#10;&#10;Açıklama otomatik olarak oluşturuldu">
            <a:extLst>
              <a:ext uri="{FF2B5EF4-FFF2-40B4-BE49-F238E27FC236}">
                <a16:creationId xmlns:a16="http://schemas.microsoft.com/office/drawing/2014/main" id="{FD4B5B05-3891-307B-331A-C1F33E98A9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1963400" cy="6729413"/>
          </a:xfrm>
          <a:prstGeom prst="rect">
            <a:avLst/>
          </a:prstGeom>
        </p:spPr>
      </p:pic>
      <p:pic>
        <p:nvPicPr>
          <p:cNvPr id="6" name="Resim 5">
            <a:extLst>
              <a:ext uri="{FF2B5EF4-FFF2-40B4-BE49-F238E27FC236}">
                <a16:creationId xmlns:a16="http://schemas.microsoft.com/office/drawing/2014/main" id="{B6FA5CC4-ED2B-EEF6-5099-5FDD8B0EE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4111" y="204948"/>
            <a:ext cx="1328706" cy="470974"/>
          </a:xfrm>
          <a:prstGeom prst="rect">
            <a:avLst/>
          </a:prstGeom>
        </p:spPr>
      </p:pic>
    </p:spTree>
    <p:extLst>
      <p:ext uri="{BB962C8B-B14F-4D97-AF65-F5344CB8AC3E}">
        <p14:creationId xmlns:p14="http://schemas.microsoft.com/office/powerpoint/2010/main" val="3818956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0B27028-B4B8-4E7E-892B-E69BAC96A6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59" imgH="358" progId="TCLayout.ActiveDocument.1">
                  <p:embed/>
                </p:oleObj>
              </mc:Choice>
              <mc:Fallback>
                <p:oleObj name="think-cell Folie" r:id="rId5" imgW="359" imgH="358" progId="TCLayout.ActiveDocument.1">
                  <p:embed/>
                  <p:pic>
                    <p:nvPicPr>
                      <p:cNvPr id="6" name="Objekt 5" hidden="1">
                        <a:extLst>
                          <a:ext uri="{FF2B5EF4-FFF2-40B4-BE49-F238E27FC236}">
                            <a16:creationId xmlns:a16="http://schemas.microsoft.com/office/drawing/2014/main" id="{70B27028-B4B8-4E7E-892B-E69BAC96A6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B5FEA462-6991-4125-BB2E-6FD3C9FE5D2F}"/>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GB" sz="2100" b="1" dirty="0">
              <a:latin typeface="MetaPlusLF" panose="02000503060000020004" pitchFamily="2" charset="0"/>
              <a:sym typeface="MetaPlusLF" panose="02000503060000020004" pitchFamily="2" charset="0"/>
            </a:endParaRPr>
          </a:p>
        </p:txBody>
      </p:sp>
      <p:sp>
        <p:nvSpPr>
          <p:cNvPr id="4" name="Foliennummernplatzhalter 3">
            <a:extLst>
              <a:ext uri="{FF2B5EF4-FFF2-40B4-BE49-F238E27FC236}">
                <a16:creationId xmlns:a16="http://schemas.microsoft.com/office/drawing/2014/main" id="{171FAD03-D76B-4224-AECA-F24D698CA3B4}"/>
              </a:ext>
            </a:extLst>
          </p:cNvPr>
          <p:cNvSpPr>
            <a:spLocks noGrp="1"/>
          </p:cNvSpPr>
          <p:nvPr>
            <p:ph type="sldNum" sz="quarter" idx="4"/>
          </p:nvPr>
        </p:nvSpPr>
        <p:spPr/>
        <p:txBody>
          <a:bodyPr/>
          <a:lstStyle/>
          <a:p>
            <a:fld id="{EA182149-5FEE-46AB-9490-B3CD4011A729}" type="slidenum">
              <a:rPr lang="en-GB" smtClean="0"/>
              <a:pPr/>
              <a:t>5</a:t>
            </a:fld>
            <a:endParaRPr lang="en-GB" dirty="0"/>
          </a:p>
        </p:txBody>
      </p:sp>
      <p:grpSp>
        <p:nvGrpSpPr>
          <p:cNvPr id="60" name="Gruppieren 59">
            <a:extLst>
              <a:ext uri="{FF2B5EF4-FFF2-40B4-BE49-F238E27FC236}">
                <a16:creationId xmlns:a16="http://schemas.microsoft.com/office/drawing/2014/main" id="{C66798AF-C0A6-4A40-A05C-1F7C0D6BDF90}"/>
              </a:ext>
            </a:extLst>
          </p:cNvPr>
          <p:cNvGrpSpPr/>
          <p:nvPr/>
        </p:nvGrpSpPr>
        <p:grpSpPr>
          <a:xfrm>
            <a:off x="9359794" y="2371059"/>
            <a:ext cx="1727645" cy="1519247"/>
            <a:chOff x="4261439" y="285984"/>
            <a:chExt cx="1727645" cy="1519247"/>
          </a:xfrm>
        </p:grpSpPr>
        <p:grpSp>
          <p:nvGrpSpPr>
            <p:cNvPr id="61" name="Gruppieren 60">
              <a:extLst>
                <a:ext uri="{FF2B5EF4-FFF2-40B4-BE49-F238E27FC236}">
                  <a16:creationId xmlns:a16="http://schemas.microsoft.com/office/drawing/2014/main" id="{0FBADFC0-10AA-4B21-9D1C-3A627F4AECA2}"/>
                </a:ext>
              </a:extLst>
            </p:cNvPr>
            <p:cNvGrpSpPr/>
            <p:nvPr/>
          </p:nvGrpSpPr>
          <p:grpSpPr>
            <a:xfrm>
              <a:off x="4261439" y="285984"/>
              <a:ext cx="1727645" cy="1519247"/>
              <a:chOff x="6770100" y="2503494"/>
              <a:chExt cx="1727645" cy="1519247"/>
            </a:xfrm>
          </p:grpSpPr>
          <p:sp>
            <p:nvSpPr>
              <p:cNvPr id="63" name="Sechseck 62">
                <a:extLst>
                  <a:ext uri="{FF2B5EF4-FFF2-40B4-BE49-F238E27FC236}">
                    <a16:creationId xmlns:a16="http://schemas.microsoft.com/office/drawing/2014/main" id="{2BB74EAD-2703-4137-887B-E7A89D2C809C}"/>
                  </a:ext>
                </a:extLst>
              </p:cNvPr>
              <p:cNvSpPr/>
              <p:nvPr/>
            </p:nvSpPr>
            <p:spPr>
              <a:xfrm>
                <a:off x="6834104" y="2555144"/>
                <a:ext cx="1599636" cy="1415946"/>
              </a:xfrm>
              <a:prstGeom prst="hexagon">
                <a:avLst/>
              </a:prstGeom>
              <a:solidFill>
                <a:schemeClr val="bg1"/>
              </a:solidFill>
              <a:ln>
                <a:no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14" name="Sechseck 113">
                <a:extLst>
                  <a:ext uri="{FF2B5EF4-FFF2-40B4-BE49-F238E27FC236}">
                    <a16:creationId xmlns:a16="http://schemas.microsoft.com/office/drawing/2014/main" id="{603EAC1E-1377-40F3-ABB0-52E09BE11891}"/>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62" name="Grafik 61">
              <a:extLst>
                <a:ext uri="{FF2B5EF4-FFF2-40B4-BE49-F238E27FC236}">
                  <a16:creationId xmlns:a16="http://schemas.microsoft.com/office/drawing/2014/main" id="{F9DCA634-8428-4724-A3EF-E995EB1C87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4" b="-135"/>
            <a:stretch/>
          </p:blipFill>
          <p:spPr>
            <a:xfrm>
              <a:off x="4325443" y="337634"/>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p:spPr>
        </p:pic>
      </p:grpSp>
      <p:grpSp>
        <p:nvGrpSpPr>
          <p:cNvPr id="115" name="Gruppieren 114">
            <a:extLst>
              <a:ext uri="{FF2B5EF4-FFF2-40B4-BE49-F238E27FC236}">
                <a16:creationId xmlns:a16="http://schemas.microsoft.com/office/drawing/2014/main" id="{CBC99EB4-AD3A-412F-AC87-7745495DEA36}"/>
              </a:ext>
            </a:extLst>
          </p:cNvPr>
          <p:cNvGrpSpPr/>
          <p:nvPr/>
        </p:nvGrpSpPr>
        <p:grpSpPr>
          <a:xfrm>
            <a:off x="884510" y="2371059"/>
            <a:ext cx="1727645" cy="1519247"/>
            <a:chOff x="6178131" y="340293"/>
            <a:chExt cx="1727645" cy="1519247"/>
          </a:xfrm>
        </p:grpSpPr>
        <p:grpSp>
          <p:nvGrpSpPr>
            <p:cNvPr id="116" name="Gruppieren 115">
              <a:extLst>
                <a:ext uri="{FF2B5EF4-FFF2-40B4-BE49-F238E27FC236}">
                  <a16:creationId xmlns:a16="http://schemas.microsoft.com/office/drawing/2014/main" id="{92820EF9-36D6-4378-9841-8319ADD00C51}"/>
                </a:ext>
              </a:extLst>
            </p:cNvPr>
            <p:cNvGrpSpPr/>
            <p:nvPr/>
          </p:nvGrpSpPr>
          <p:grpSpPr>
            <a:xfrm>
              <a:off x="6178131" y="340293"/>
              <a:ext cx="1727645" cy="1519247"/>
              <a:chOff x="6770100" y="2503494"/>
              <a:chExt cx="1727645" cy="1519247"/>
            </a:xfrm>
          </p:grpSpPr>
          <p:sp>
            <p:nvSpPr>
              <p:cNvPr id="118" name="Sechseck 117">
                <a:extLst>
                  <a:ext uri="{FF2B5EF4-FFF2-40B4-BE49-F238E27FC236}">
                    <a16:creationId xmlns:a16="http://schemas.microsoft.com/office/drawing/2014/main" id="{8C2C831E-F4DD-402D-909A-D8E2758706BB}"/>
                  </a:ext>
                </a:extLst>
              </p:cNvPr>
              <p:cNvSpPr/>
              <p:nvPr/>
            </p:nvSpPr>
            <p:spPr>
              <a:xfrm>
                <a:off x="6834104" y="2555144"/>
                <a:ext cx="1599636" cy="1415946"/>
              </a:xfrm>
              <a:prstGeom prst="hexagon">
                <a:avLst/>
              </a:prstGeom>
              <a:solidFill>
                <a:schemeClr val="bg1"/>
              </a:solidFill>
              <a:ln>
                <a:solidFill>
                  <a:schemeClr val="bg1"/>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19" name="Sechseck 118">
                <a:extLst>
                  <a:ext uri="{FF2B5EF4-FFF2-40B4-BE49-F238E27FC236}">
                    <a16:creationId xmlns:a16="http://schemas.microsoft.com/office/drawing/2014/main" id="{9273C88D-3E50-4821-AD33-0CE19F9B8C8B}"/>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17" name="Grafik 116">
              <a:extLst>
                <a:ext uri="{FF2B5EF4-FFF2-40B4-BE49-F238E27FC236}">
                  <a16:creationId xmlns:a16="http://schemas.microsoft.com/office/drawing/2014/main" id="{B26BF627-B0CD-48F6-A887-A2A9B4BB5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42135" y="391943"/>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a:ln>
              <a:solidFill>
                <a:schemeClr val="bg1"/>
              </a:solidFill>
            </a:ln>
          </p:spPr>
        </p:pic>
      </p:grpSp>
      <p:grpSp>
        <p:nvGrpSpPr>
          <p:cNvPr id="120" name="Gruppieren 119">
            <a:extLst>
              <a:ext uri="{FF2B5EF4-FFF2-40B4-BE49-F238E27FC236}">
                <a16:creationId xmlns:a16="http://schemas.microsoft.com/office/drawing/2014/main" id="{25C8382F-A6FB-48F3-AAB8-80BE05DCEDCB}"/>
              </a:ext>
            </a:extLst>
          </p:cNvPr>
          <p:cNvGrpSpPr/>
          <p:nvPr/>
        </p:nvGrpSpPr>
        <p:grpSpPr>
          <a:xfrm>
            <a:off x="6546102" y="2371059"/>
            <a:ext cx="1727645" cy="1519247"/>
            <a:chOff x="5309233" y="364845"/>
            <a:chExt cx="1727645" cy="1519247"/>
          </a:xfrm>
        </p:grpSpPr>
        <p:grpSp>
          <p:nvGrpSpPr>
            <p:cNvPr id="121" name="Gruppieren 120">
              <a:extLst>
                <a:ext uri="{FF2B5EF4-FFF2-40B4-BE49-F238E27FC236}">
                  <a16:creationId xmlns:a16="http://schemas.microsoft.com/office/drawing/2014/main" id="{8C2442D3-AFB7-4E02-A1D7-67511FB84657}"/>
                </a:ext>
              </a:extLst>
            </p:cNvPr>
            <p:cNvGrpSpPr/>
            <p:nvPr/>
          </p:nvGrpSpPr>
          <p:grpSpPr>
            <a:xfrm>
              <a:off x="5309233" y="364845"/>
              <a:ext cx="1727645" cy="1519247"/>
              <a:chOff x="6770100" y="2503494"/>
              <a:chExt cx="1727645" cy="1519247"/>
            </a:xfrm>
          </p:grpSpPr>
          <p:sp>
            <p:nvSpPr>
              <p:cNvPr id="123" name="Sechseck 122">
                <a:extLst>
                  <a:ext uri="{FF2B5EF4-FFF2-40B4-BE49-F238E27FC236}">
                    <a16:creationId xmlns:a16="http://schemas.microsoft.com/office/drawing/2014/main" id="{2841DDCC-74F8-4E3A-BF61-454C849D6ED1}"/>
                  </a:ext>
                </a:extLst>
              </p:cNvPr>
              <p:cNvSpPr/>
              <p:nvPr/>
            </p:nvSpPr>
            <p:spPr>
              <a:xfrm>
                <a:off x="6834104" y="2555144"/>
                <a:ext cx="1599636" cy="1415946"/>
              </a:xfrm>
              <a:prstGeom prst="hexagon">
                <a:avLst/>
              </a:prstGeom>
              <a:solidFill>
                <a:schemeClr val="bg1"/>
              </a:solidFill>
              <a:ln>
                <a:solidFill>
                  <a:srgbClr val="00B0F0"/>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24" name="Sechseck 123">
                <a:extLst>
                  <a:ext uri="{FF2B5EF4-FFF2-40B4-BE49-F238E27FC236}">
                    <a16:creationId xmlns:a16="http://schemas.microsoft.com/office/drawing/2014/main" id="{04B7B18E-D962-4A47-A3D5-DEE014C65B54}"/>
                  </a:ext>
                </a:extLst>
              </p:cNvPr>
              <p:cNvSpPr/>
              <p:nvPr/>
            </p:nvSpPr>
            <p:spPr>
              <a:xfrm>
                <a:off x="6770100" y="2503494"/>
                <a:ext cx="1727645" cy="1519247"/>
              </a:xfrm>
              <a:prstGeom prst="hexagon">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22" name="Grafik 121">
              <a:extLst>
                <a:ext uri="{FF2B5EF4-FFF2-40B4-BE49-F238E27FC236}">
                  <a16:creationId xmlns:a16="http://schemas.microsoft.com/office/drawing/2014/main" id="{226FB38D-3FB4-485A-9692-B8F261E99C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373237" y="416495"/>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a:ln>
              <a:solidFill>
                <a:srgbClr val="00B0F0"/>
              </a:solidFill>
            </a:ln>
          </p:spPr>
        </p:pic>
      </p:grpSp>
      <p:grpSp>
        <p:nvGrpSpPr>
          <p:cNvPr id="125" name="Gruppieren 124">
            <a:extLst>
              <a:ext uri="{FF2B5EF4-FFF2-40B4-BE49-F238E27FC236}">
                <a16:creationId xmlns:a16="http://schemas.microsoft.com/office/drawing/2014/main" id="{646E0FB1-B35F-4982-AE5C-E72CEDEC42C7}"/>
              </a:ext>
            </a:extLst>
          </p:cNvPr>
          <p:cNvGrpSpPr/>
          <p:nvPr/>
        </p:nvGrpSpPr>
        <p:grpSpPr>
          <a:xfrm>
            <a:off x="3715732" y="2371059"/>
            <a:ext cx="1727645" cy="1519247"/>
            <a:chOff x="5338839" y="484652"/>
            <a:chExt cx="1727645" cy="1519247"/>
          </a:xfrm>
        </p:grpSpPr>
        <p:grpSp>
          <p:nvGrpSpPr>
            <p:cNvPr id="126" name="Gruppieren 125">
              <a:extLst>
                <a:ext uri="{FF2B5EF4-FFF2-40B4-BE49-F238E27FC236}">
                  <a16:creationId xmlns:a16="http://schemas.microsoft.com/office/drawing/2014/main" id="{7A7C50B3-F86C-4A97-919C-A559B68C7799}"/>
                </a:ext>
              </a:extLst>
            </p:cNvPr>
            <p:cNvGrpSpPr/>
            <p:nvPr/>
          </p:nvGrpSpPr>
          <p:grpSpPr>
            <a:xfrm>
              <a:off x="5338839" y="484652"/>
              <a:ext cx="1727645" cy="1519247"/>
              <a:chOff x="6770100" y="2503494"/>
              <a:chExt cx="1727645" cy="1519247"/>
            </a:xfrm>
          </p:grpSpPr>
          <p:sp>
            <p:nvSpPr>
              <p:cNvPr id="128" name="Sechseck 127">
                <a:extLst>
                  <a:ext uri="{FF2B5EF4-FFF2-40B4-BE49-F238E27FC236}">
                    <a16:creationId xmlns:a16="http://schemas.microsoft.com/office/drawing/2014/main" id="{18151D55-1C57-4566-ACF2-CE401875F6E5}"/>
                  </a:ext>
                </a:extLst>
              </p:cNvPr>
              <p:cNvSpPr/>
              <p:nvPr/>
            </p:nvSpPr>
            <p:spPr>
              <a:xfrm>
                <a:off x="6834104" y="2555144"/>
                <a:ext cx="1599636" cy="1415946"/>
              </a:xfrm>
              <a:prstGeom prst="hexagon">
                <a:avLst/>
              </a:prstGeom>
              <a:solidFill>
                <a:schemeClr val="bg1"/>
              </a:solidFill>
              <a:ln>
                <a:solidFill>
                  <a:schemeClr val="bg1"/>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29" name="Sechseck 128">
                <a:extLst>
                  <a:ext uri="{FF2B5EF4-FFF2-40B4-BE49-F238E27FC236}">
                    <a16:creationId xmlns:a16="http://schemas.microsoft.com/office/drawing/2014/main" id="{8065F8C8-1CC4-4615-9199-E2D8D59008EA}"/>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27" name="Grafik 126">
              <a:extLst>
                <a:ext uri="{FF2B5EF4-FFF2-40B4-BE49-F238E27FC236}">
                  <a16:creationId xmlns:a16="http://schemas.microsoft.com/office/drawing/2014/main" id="{9C039383-EA26-495E-8CE5-A7C0D3E051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402843" y="536302"/>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a:ln>
              <a:solidFill>
                <a:schemeClr val="bg1"/>
              </a:solidFill>
            </a:ln>
          </p:spPr>
        </p:pic>
      </p:grpSp>
      <p:grpSp>
        <p:nvGrpSpPr>
          <p:cNvPr id="130" name="Gruppieren 129">
            <a:extLst>
              <a:ext uri="{FF2B5EF4-FFF2-40B4-BE49-F238E27FC236}">
                <a16:creationId xmlns:a16="http://schemas.microsoft.com/office/drawing/2014/main" id="{E8E2737F-E35C-41DC-AE11-C9F5885BA7D3}"/>
              </a:ext>
            </a:extLst>
          </p:cNvPr>
          <p:cNvGrpSpPr/>
          <p:nvPr/>
        </p:nvGrpSpPr>
        <p:grpSpPr>
          <a:xfrm>
            <a:off x="5127077" y="3158165"/>
            <a:ext cx="1727645" cy="1519247"/>
            <a:chOff x="6681676" y="4048209"/>
            <a:chExt cx="1727645" cy="1519247"/>
          </a:xfrm>
        </p:grpSpPr>
        <p:grpSp>
          <p:nvGrpSpPr>
            <p:cNvPr id="131" name="Gruppieren 130">
              <a:extLst>
                <a:ext uri="{FF2B5EF4-FFF2-40B4-BE49-F238E27FC236}">
                  <a16:creationId xmlns:a16="http://schemas.microsoft.com/office/drawing/2014/main" id="{AC572C51-97B1-4B73-9585-86CFF31890E4}"/>
                </a:ext>
              </a:extLst>
            </p:cNvPr>
            <p:cNvGrpSpPr/>
            <p:nvPr/>
          </p:nvGrpSpPr>
          <p:grpSpPr>
            <a:xfrm>
              <a:off x="6681676" y="4048209"/>
              <a:ext cx="1727645" cy="1519247"/>
              <a:chOff x="6770100" y="2503494"/>
              <a:chExt cx="1727645" cy="1519247"/>
            </a:xfrm>
          </p:grpSpPr>
          <p:sp>
            <p:nvSpPr>
              <p:cNvPr id="133" name="Sechseck 132">
                <a:extLst>
                  <a:ext uri="{FF2B5EF4-FFF2-40B4-BE49-F238E27FC236}">
                    <a16:creationId xmlns:a16="http://schemas.microsoft.com/office/drawing/2014/main" id="{4692294A-D253-483A-B7E7-2DAE15E33EED}"/>
                  </a:ext>
                </a:extLst>
              </p:cNvPr>
              <p:cNvSpPr/>
              <p:nvPr/>
            </p:nvSpPr>
            <p:spPr>
              <a:xfrm>
                <a:off x="6834104" y="2555144"/>
                <a:ext cx="1599636" cy="1415946"/>
              </a:xfrm>
              <a:prstGeom prst="hexagon">
                <a:avLst/>
              </a:prstGeom>
              <a:solidFill>
                <a:schemeClr val="bg1"/>
              </a:solidFill>
              <a:ln>
                <a:no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34" name="Sechseck 133">
                <a:extLst>
                  <a:ext uri="{FF2B5EF4-FFF2-40B4-BE49-F238E27FC236}">
                    <a16:creationId xmlns:a16="http://schemas.microsoft.com/office/drawing/2014/main" id="{3F9A2EB5-7144-4365-A7B7-B51BED004939}"/>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32" name="Grafik 131">
              <a:extLst>
                <a:ext uri="{FF2B5EF4-FFF2-40B4-BE49-F238E27FC236}">
                  <a16:creationId xmlns:a16="http://schemas.microsoft.com/office/drawing/2014/main" id="{2C82B4EC-4089-4FEF-B413-60BC27F0FB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745680" y="4099859"/>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p:spPr>
        </p:pic>
      </p:grpSp>
      <p:grpSp>
        <p:nvGrpSpPr>
          <p:cNvPr id="135" name="Gruppieren 134">
            <a:extLst>
              <a:ext uri="{FF2B5EF4-FFF2-40B4-BE49-F238E27FC236}">
                <a16:creationId xmlns:a16="http://schemas.microsoft.com/office/drawing/2014/main" id="{B87FB4E6-09B8-43B9-8F02-1E99104F04C2}"/>
              </a:ext>
            </a:extLst>
          </p:cNvPr>
          <p:cNvGrpSpPr/>
          <p:nvPr/>
        </p:nvGrpSpPr>
        <p:grpSpPr>
          <a:xfrm>
            <a:off x="884510" y="3945945"/>
            <a:ext cx="1727645" cy="1519247"/>
            <a:chOff x="3856806" y="223343"/>
            <a:chExt cx="1727645" cy="1519247"/>
          </a:xfrm>
        </p:grpSpPr>
        <p:grpSp>
          <p:nvGrpSpPr>
            <p:cNvPr id="136" name="Gruppieren 135">
              <a:extLst>
                <a:ext uri="{FF2B5EF4-FFF2-40B4-BE49-F238E27FC236}">
                  <a16:creationId xmlns:a16="http://schemas.microsoft.com/office/drawing/2014/main" id="{E4985EB5-719F-424F-891F-E2A9E16512BF}"/>
                </a:ext>
              </a:extLst>
            </p:cNvPr>
            <p:cNvGrpSpPr/>
            <p:nvPr/>
          </p:nvGrpSpPr>
          <p:grpSpPr>
            <a:xfrm>
              <a:off x="3856806" y="223343"/>
              <a:ext cx="1727645" cy="1519247"/>
              <a:chOff x="6770100" y="2503494"/>
              <a:chExt cx="1727645" cy="1519247"/>
            </a:xfrm>
          </p:grpSpPr>
          <p:sp>
            <p:nvSpPr>
              <p:cNvPr id="138" name="Sechseck 137">
                <a:extLst>
                  <a:ext uri="{FF2B5EF4-FFF2-40B4-BE49-F238E27FC236}">
                    <a16:creationId xmlns:a16="http://schemas.microsoft.com/office/drawing/2014/main" id="{9EE15736-EB9F-4316-96D4-66EF6521CFBE}"/>
                  </a:ext>
                </a:extLst>
              </p:cNvPr>
              <p:cNvSpPr/>
              <p:nvPr/>
            </p:nvSpPr>
            <p:spPr>
              <a:xfrm>
                <a:off x="6834104" y="2555144"/>
                <a:ext cx="1599636" cy="1415946"/>
              </a:xfrm>
              <a:prstGeom prst="hexagon">
                <a:avLst/>
              </a:prstGeom>
              <a:solidFill>
                <a:schemeClr val="bg1"/>
              </a:solidFill>
              <a:ln>
                <a:solidFill>
                  <a:schemeClr val="bg1"/>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39" name="Sechseck 138">
                <a:extLst>
                  <a:ext uri="{FF2B5EF4-FFF2-40B4-BE49-F238E27FC236}">
                    <a16:creationId xmlns:a16="http://schemas.microsoft.com/office/drawing/2014/main" id="{3AADCA62-848D-4A6D-8DE4-704899C8B654}"/>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37" name="Grafik 136">
              <a:extLst>
                <a:ext uri="{FF2B5EF4-FFF2-40B4-BE49-F238E27FC236}">
                  <a16:creationId xmlns:a16="http://schemas.microsoft.com/office/drawing/2014/main" id="{D64ECE4A-8B22-422F-A791-E9B6B9ABF0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920810" y="274993"/>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a:ln>
              <a:solidFill>
                <a:schemeClr val="bg1"/>
              </a:solidFill>
            </a:ln>
          </p:spPr>
        </p:pic>
      </p:grpSp>
      <p:sp>
        <p:nvSpPr>
          <p:cNvPr id="145" name="Titel 7">
            <a:extLst>
              <a:ext uri="{FF2B5EF4-FFF2-40B4-BE49-F238E27FC236}">
                <a16:creationId xmlns:a16="http://schemas.microsoft.com/office/drawing/2014/main" id="{08907E2E-EF33-44E2-9DD7-C49BD579114B}"/>
              </a:ext>
            </a:extLst>
          </p:cNvPr>
          <p:cNvSpPr txBox="1">
            <a:spLocks/>
          </p:cNvSpPr>
          <p:nvPr/>
        </p:nvSpPr>
        <p:spPr>
          <a:xfrm>
            <a:off x="6549686" y="2056619"/>
            <a:ext cx="1727644" cy="312576"/>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Kimya</a:t>
            </a:r>
            <a:endParaRPr lang="en-GB" sz="1200" b="0" dirty="0">
              <a:solidFill>
                <a:srgbClr val="000000"/>
              </a:solidFill>
            </a:endParaRPr>
          </a:p>
        </p:txBody>
      </p:sp>
      <p:sp>
        <p:nvSpPr>
          <p:cNvPr id="148" name="Titel 7">
            <a:extLst>
              <a:ext uri="{FF2B5EF4-FFF2-40B4-BE49-F238E27FC236}">
                <a16:creationId xmlns:a16="http://schemas.microsoft.com/office/drawing/2014/main" id="{CC01EDF9-50E1-4D65-BBA2-3DEDC92DDF17}"/>
              </a:ext>
            </a:extLst>
          </p:cNvPr>
          <p:cNvSpPr txBox="1">
            <a:spLocks/>
          </p:cNvSpPr>
          <p:nvPr/>
        </p:nvSpPr>
        <p:spPr>
          <a:xfrm>
            <a:off x="884510" y="2009195"/>
            <a:ext cx="1728000"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Gıda</a:t>
            </a:r>
            <a:endParaRPr lang="en-GB" sz="1200" b="0" dirty="0">
              <a:solidFill>
                <a:srgbClr val="000000"/>
              </a:solidFill>
            </a:endParaRPr>
          </a:p>
        </p:txBody>
      </p:sp>
      <p:sp>
        <p:nvSpPr>
          <p:cNvPr id="149" name="Titel 7">
            <a:extLst>
              <a:ext uri="{FF2B5EF4-FFF2-40B4-BE49-F238E27FC236}">
                <a16:creationId xmlns:a16="http://schemas.microsoft.com/office/drawing/2014/main" id="{5AEDCD00-412C-41A6-A194-2E6BC67FF3D9}"/>
              </a:ext>
            </a:extLst>
          </p:cNvPr>
          <p:cNvSpPr txBox="1">
            <a:spLocks/>
          </p:cNvSpPr>
          <p:nvPr/>
        </p:nvSpPr>
        <p:spPr>
          <a:xfrm>
            <a:off x="3707265" y="2009195"/>
            <a:ext cx="1728000"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Elektronik</a:t>
            </a:r>
            <a:endParaRPr lang="en-GB" sz="1200" b="0" dirty="0">
              <a:solidFill>
                <a:srgbClr val="000000"/>
              </a:solidFill>
            </a:endParaRPr>
          </a:p>
        </p:txBody>
      </p:sp>
      <p:grpSp>
        <p:nvGrpSpPr>
          <p:cNvPr id="151" name="Gruppieren 150">
            <a:extLst>
              <a:ext uri="{FF2B5EF4-FFF2-40B4-BE49-F238E27FC236}">
                <a16:creationId xmlns:a16="http://schemas.microsoft.com/office/drawing/2014/main" id="{2663CA92-A38D-4CD9-A2CC-0CB0C7F884AD}"/>
              </a:ext>
            </a:extLst>
          </p:cNvPr>
          <p:cNvGrpSpPr/>
          <p:nvPr/>
        </p:nvGrpSpPr>
        <p:grpSpPr>
          <a:xfrm>
            <a:off x="2300984" y="3158165"/>
            <a:ext cx="1727645" cy="1519247"/>
            <a:chOff x="1913394" y="2044082"/>
            <a:chExt cx="1727645" cy="1519247"/>
          </a:xfrm>
        </p:grpSpPr>
        <p:grpSp>
          <p:nvGrpSpPr>
            <p:cNvPr id="152" name="Gruppieren 151">
              <a:extLst>
                <a:ext uri="{FF2B5EF4-FFF2-40B4-BE49-F238E27FC236}">
                  <a16:creationId xmlns:a16="http://schemas.microsoft.com/office/drawing/2014/main" id="{8A5F9125-665E-42F7-A52D-DF58B7565315}"/>
                </a:ext>
              </a:extLst>
            </p:cNvPr>
            <p:cNvGrpSpPr/>
            <p:nvPr/>
          </p:nvGrpSpPr>
          <p:grpSpPr>
            <a:xfrm>
              <a:off x="1913394" y="2044082"/>
              <a:ext cx="1727645" cy="1519247"/>
              <a:chOff x="6770100" y="2503494"/>
              <a:chExt cx="1727645" cy="1519247"/>
            </a:xfrm>
          </p:grpSpPr>
          <p:sp>
            <p:nvSpPr>
              <p:cNvPr id="154" name="Sechseck 153">
                <a:extLst>
                  <a:ext uri="{FF2B5EF4-FFF2-40B4-BE49-F238E27FC236}">
                    <a16:creationId xmlns:a16="http://schemas.microsoft.com/office/drawing/2014/main" id="{4A0326AD-EF0B-4ECB-88F3-A816D5EB1FAF}"/>
                  </a:ext>
                </a:extLst>
              </p:cNvPr>
              <p:cNvSpPr/>
              <p:nvPr/>
            </p:nvSpPr>
            <p:spPr>
              <a:xfrm>
                <a:off x="6834104" y="2555144"/>
                <a:ext cx="1599636" cy="1415946"/>
              </a:xfrm>
              <a:prstGeom prst="hexagon">
                <a:avLst/>
              </a:prstGeom>
              <a:solidFill>
                <a:schemeClr val="bg1"/>
              </a:solidFill>
              <a:ln>
                <a:solidFill>
                  <a:schemeClr val="bg1"/>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55" name="Sechseck 154">
                <a:extLst>
                  <a:ext uri="{FF2B5EF4-FFF2-40B4-BE49-F238E27FC236}">
                    <a16:creationId xmlns:a16="http://schemas.microsoft.com/office/drawing/2014/main" id="{DBCE6044-AAE6-4FC3-BA24-85FD56FC0E3A}"/>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53" name="Grafik 152">
              <a:extLst>
                <a:ext uri="{FF2B5EF4-FFF2-40B4-BE49-F238E27FC236}">
                  <a16:creationId xmlns:a16="http://schemas.microsoft.com/office/drawing/2014/main" id="{7547FE70-6B83-41E8-AC9B-0F0D9E958F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977398" y="2095732"/>
              <a:ext cx="1599636"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a:ln>
              <a:solidFill>
                <a:schemeClr val="bg1"/>
              </a:solidFill>
            </a:ln>
          </p:spPr>
        </p:pic>
      </p:grpSp>
      <p:sp>
        <p:nvSpPr>
          <p:cNvPr id="157" name="Titel 7">
            <a:extLst>
              <a:ext uri="{FF2B5EF4-FFF2-40B4-BE49-F238E27FC236}">
                <a16:creationId xmlns:a16="http://schemas.microsoft.com/office/drawing/2014/main" id="{2872F348-F72B-4874-A50B-37273A8D3B9A}"/>
              </a:ext>
            </a:extLst>
          </p:cNvPr>
          <p:cNvSpPr txBox="1">
            <a:spLocks/>
          </p:cNvSpPr>
          <p:nvPr/>
        </p:nvSpPr>
        <p:spPr>
          <a:xfrm>
            <a:off x="5127077" y="2794377"/>
            <a:ext cx="1728000"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Su ve Atık su</a:t>
            </a:r>
            <a:endParaRPr lang="en-GB" sz="1200" b="0" dirty="0">
              <a:solidFill>
                <a:srgbClr val="000000"/>
              </a:solidFill>
            </a:endParaRPr>
          </a:p>
        </p:txBody>
      </p:sp>
      <p:grpSp>
        <p:nvGrpSpPr>
          <p:cNvPr id="8" name="Gruppieren 7">
            <a:extLst>
              <a:ext uri="{FF2B5EF4-FFF2-40B4-BE49-F238E27FC236}">
                <a16:creationId xmlns:a16="http://schemas.microsoft.com/office/drawing/2014/main" id="{53D88095-3992-43D7-8E39-94FECDD7DE32}"/>
              </a:ext>
            </a:extLst>
          </p:cNvPr>
          <p:cNvGrpSpPr/>
          <p:nvPr/>
        </p:nvGrpSpPr>
        <p:grpSpPr>
          <a:xfrm>
            <a:off x="6549685" y="3945945"/>
            <a:ext cx="1727645" cy="1519247"/>
            <a:chOff x="2387301" y="3158802"/>
            <a:chExt cx="1727645" cy="1519247"/>
          </a:xfrm>
        </p:grpSpPr>
        <p:grpSp>
          <p:nvGrpSpPr>
            <p:cNvPr id="158" name="Gruppieren 157">
              <a:extLst>
                <a:ext uri="{FF2B5EF4-FFF2-40B4-BE49-F238E27FC236}">
                  <a16:creationId xmlns:a16="http://schemas.microsoft.com/office/drawing/2014/main" id="{1CF315F9-201C-427F-B616-239C272CE2E3}"/>
                </a:ext>
              </a:extLst>
            </p:cNvPr>
            <p:cNvGrpSpPr/>
            <p:nvPr/>
          </p:nvGrpSpPr>
          <p:grpSpPr>
            <a:xfrm>
              <a:off x="2387301" y="3158802"/>
              <a:ext cx="1727645" cy="1519247"/>
              <a:chOff x="6770100" y="2503494"/>
              <a:chExt cx="1727645" cy="1519247"/>
            </a:xfrm>
          </p:grpSpPr>
          <p:sp>
            <p:nvSpPr>
              <p:cNvPr id="160" name="Sechseck 159">
                <a:extLst>
                  <a:ext uri="{FF2B5EF4-FFF2-40B4-BE49-F238E27FC236}">
                    <a16:creationId xmlns:a16="http://schemas.microsoft.com/office/drawing/2014/main" id="{C1B08B9C-096D-4E58-9B56-33D94AD1AE87}"/>
                  </a:ext>
                </a:extLst>
              </p:cNvPr>
              <p:cNvSpPr/>
              <p:nvPr/>
            </p:nvSpPr>
            <p:spPr>
              <a:xfrm>
                <a:off x="6834104" y="2555144"/>
                <a:ext cx="1599636" cy="1415946"/>
              </a:xfrm>
              <a:prstGeom prst="hexagon">
                <a:avLst/>
              </a:prstGeom>
              <a:solidFill>
                <a:schemeClr val="bg1"/>
              </a:solidFill>
              <a:ln>
                <a:solidFill>
                  <a:srgbClr val="00B0F0"/>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61" name="Sechseck 160">
                <a:extLst>
                  <a:ext uri="{FF2B5EF4-FFF2-40B4-BE49-F238E27FC236}">
                    <a16:creationId xmlns:a16="http://schemas.microsoft.com/office/drawing/2014/main" id="{7504B3E7-3180-40EF-A3C5-97FFE85F8EF7}"/>
                  </a:ext>
                </a:extLst>
              </p:cNvPr>
              <p:cNvSpPr/>
              <p:nvPr/>
            </p:nvSpPr>
            <p:spPr>
              <a:xfrm>
                <a:off x="6770100" y="2503494"/>
                <a:ext cx="1727645" cy="1519247"/>
              </a:xfrm>
              <a:prstGeom prst="hexagon">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59" name="Grafik 158">
              <a:extLst>
                <a:ext uri="{FF2B5EF4-FFF2-40B4-BE49-F238E27FC236}">
                  <a16:creationId xmlns:a16="http://schemas.microsoft.com/office/drawing/2014/main" id="{67E8818C-4DCF-41D4-B081-0C63F8DDD10F}"/>
                </a:ext>
              </a:extLst>
            </p:cNvPr>
            <p:cNvPicPr>
              <a:picLocks noChangeAspect="1"/>
            </p:cNvPicPr>
            <p:nvPr/>
          </p:nvPicPr>
          <p:blipFill>
            <a:blip r:embed="rId14">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val="0"/>
                </a:ext>
              </a:extLst>
            </a:blip>
            <a:stretch>
              <a:fillRect/>
            </a:stretch>
          </p:blipFill>
          <p:spPr>
            <a:xfrm>
              <a:off x="2450124" y="3211747"/>
              <a:ext cx="1603543" cy="1415946"/>
            </a:xfrm>
            <a:custGeom>
              <a:avLst/>
              <a:gdLst>
                <a:gd name="connsiteX0" fmla="*/ 353987 w 1599636"/>
                <a:gd name="connsiteY0" fmla="*/ 0 h 1415946"/>
                <a:gd name="connsiteX1" fmla="*/ 1245650 w 1599636"/>
                <a:gd name="connsiteY1" fmla="*/ 0 h 1415946"/>
                <a:gd name="connsiteX2" fmla="*/ 1599636 w 1599636"/>
                <a:gd name="connsiteY2" fmla="*/ 707973 h 1415946"/>
                <a:gd name="connsiteX3" fmla="*/ 1245650 w 1599636"/>
                <a:gd name="connsiteY3" fmla="*/ 1415946 h 1415946"/>
                <a:gd name="connsiteX4" fmla="*/ 353987 w 1599636"/>
                <a:gd name="connsiteY4" fmla="*/ 1415946 h 1415946"/>
                <a:gd name="connsiteX5" fmla="*/ 0 w 1599636"/>
                <a:gd name="connsiteY5" fmla="*/ 707973 h 14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636" h="1415946">
                  <a:moveTo>
                    <a:pt x="353987" y="0"/>
                  </a:moveTo>
                  <a:lnTo>
                    <a:pt x="1245650" y="0"/>
                  </a:lnTo>
                  <a:lnTo>
                    <a:pt x="1599636" y="707973"/>
                  </a:lnTo>
                  <a:lnTo>
                    <a:pt x="1245650" y="1415946"/>
                  </a:lnTo>
                  <a:lnTo>
                    <a:pt x="353987" y="1415946"/>
                  </a:lnTo>
                  <a:lnTo>
                    <a:pt x="0" y="707973"/>
                  </a:lnTo>
                  <a:close/>
                </a:path>
              </a:pathLst>
            </a:custGeom>
            <a:ln>
              <a:solidFill>
                <a:srgbClr val="00B0F0"/>
              </a:solidFill>
            </a:ln>
          </p:spPr>
        </p:pic>
      </p:grpSp>
      <p:grpSp>
        <p:nvGrpSpPr>
          <p:cNvPr id="12" name="Gruppieren 11">
            <a:extLst>
              <a:ext uri="{FF2B5EF4-FFF2-40B4-BE49-F238E27FC236}">
                <a16:creationId xmlns:a16="http://schemas.microsoft.com/office/drawing/2014/main" id="{20049AED-AE0B-4FA0-8877-3405349FAB59}"/>
              </a:ext>
            </a:extLst>
          </p:cNvPr>
          <p:cNvGrpSpPr/>
          <p:nvPr/>
        </p:nvGrpSpPr>
        <p:grpSpPr>
          <a:xfrm>
            <a:off x="7955980" y="3158165"/>
            <a:ext cx="1727645" cy="1519247"/>
            <a:chOff x="5127055" y="3158165"/>
            <a:chExt cx="1727645" cy="1519247"/>
          </a:xfrm>
        </p:grpSpPr>
        <p:grpSp>
          <p:nvGrpSpPr>
            <p:cNvPr id="140" name="Gruppieren 139">
              <a:extLst>
                <a:ext uri="{FF2B5EF4-FFF2-40B4-BE49-F238E27FC236}">
                  <a16:creationId xmlns:a16="http://schemas.microsoft.com/office/drawing/2014/main" id="{B470199F-6D2C-46BF-858F-8F7F10037ABA}"/>
                </a:ext>
              </a:extLst>
            </p:cNvPr>
            <p:cNvGrpSpPr/>
            <p:nvPr/>
          </p:nvGrpSpPr>
          <p:grpSpPr>
            <a:xfrm>
              <a:off x="5127055" y="3158165"/>
              <a:ext cx="1727645" cy="1519247"/>
              <a:chOff x="6770100" y="2503494"/>
              <a:chExt cx="1727645" cy="1519247"/>
            </a:xfrm>
          </p:grpSpPr>
          <p:sp>
            <p:nvSpPr>
              <p:cNvPr id="141" name="Sechseck 140">
                <a:extLst>
                  <a:ext uri="{FF2B5EF4-FFF2-40B4-BE49-F238E27FC236}">
                    <a16:creationId xmlns:a16="http://schemas.microsoft.com/office/drawing/2014/main" id="{4BFE8474-4D87-48EE-AF15-D32ECB203ED5}"/>
                  </a:ext>
                </a:extLst>
              </p:cNvPr>
              <p:cNvSpPr/>
              <p:nvPr/>
            </p:nvSpPr>
            <p:spPr>
              <a:xfrm>
                <a:off x="6834104" y="2555144"/>
                <a:ext cx="1599636" cy="1415946"/>
              </a:xfrm>
              <a:prstGeom prst="hexagon">
                <a:avLst/>
              </a:prstGeom>
              <a:solidFill>
                <a:schemeClr val="bg1"/>
              </a:solidFill>
              <a:ln>
                <a:solidFill>
                  <a:srgbClr val="00B0F0"/>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42" name="Sechseck 141">
                <a:extLst>
                  <a:ext uri="{FF2B5EF4-FFF2-40B4-BE49-F238E27FC236}">
                    <a16:creationId xmlns:a16="http://schemas.microsoft.com/office/drawing/2014/main" id="{B81C4489-0939-4DB7-BA8D-EFF815346927}"/>
                  </a:ext>
                </a:extLst>
              </p:cNvPr>
              <p:cNvSpPr/>
              <p:nvPr/>
            </p:nvSpPr>
            <p:spPr>
              <a:xfrm>
                <a:off x="6770100" y="2503494"/>
                <a:ext cx="1727645" cy="1519247"/>
              </a:xfrm>
              <a:prstGeom prst="hexagon">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62" name="Grafik 161">
              <a:extLst>
                <a:ext uri="{FF2B5EF4-FFF2-40B4-BE49-F238E27FC236}">
                  <a16:creationId xmlns:a16="http://schemas.microsoft.com/office/drawing/2014/main" id="{47978A97-174B-4E49-8FC9-BA58FB0308E4}"/>
                </a:ext>
              </a:extLst>
            </p:cNvPr>
            <p:cNvPicPr>
              <a:picLocks noChangeAspect="1"/>
            </p:cNvPicPr>
            <p:nvPr/>
          </p:nvPicPr>
          <p:blipFill>
            <a:blip r:embed="rId16">
              <a:extLst>
                <a:ext uri="{BEBA8EAE-BF5A-486C-A8C5-ECC9F3942E4B}">
                  <a14:imgProps xmlns:a14="http://schemas.microsoft.com/office/drawing/2010/main">
                    <a14:imgLayer r:embed="rId17">
                      <a14:imgEffect>
                        <a14:saturation sat="33000"/>
                      </a14:imgEffect>
                    </a14:imgLayer>
                  </a14:imgProps>
                </a:ext>
                <a:ext uri="{28A0092B-C50C-407E-A947-70E740481C1C}">
                  <a14:useLocalDpi xmlns:a14="http://schemas.microsoft.com/office/drawing/2010/main" val="0"/>
                </a:ext>
              </a:extLst>
            </a:blip>
            <a:stretch>
              <a:fillRect/>
            </a:stretch>
          </p:blipFill>
          <p:spPr>
            <a:xfrm>
              <a:off x="5190400" y="3205115"/>
              <a:ext cx="1599636" cy="1420646"/>
            </a:xfrm>
            <a:prstGeom prst="hexagon">
              <a:avLst/>
            </a:prstGeom>
            <a:ln>
              <a:solidFill>
                <a:srgbClr val="00B0F0"/>
              </a:solidFill>
            </a:ln>
          </p:spPr>
        </p:pic>
      </p:grpSp>
      <p:grpSp>
        <p:nvGrpSpPr>
          <p:cNvPr id="11" name="Gruppieren 10">
            <a:extLst>
              <a:ext uri="{FF2B5EF4-FFF2-40B4-BE49-F238E27FC236}">
                <a16:creationId xmlns:a16="http://schemas.microsoft.com/office/drawing/2014/main" id="{9B5419A6-C3B6-4874-8812-784DBBE028DF}"/>
              </a:ext>
            </a:extLst>
          </p:cNvPr>
          <p:cNvGrpSpPr/>
          <p:nvPr/>
        </p:nvGrpSpPr>
        <p:grpSpPr>
          <a:xfrm>
            <a:off x="3715732" y="3945945"/>
            <a:ext cx="1727645" cy="1519247"/>
            <a:chOff x="6545087" y="3945945"/>
            <a:chExt cx="1727645" cy="1519247"/>
          </a:xfrm>
        </p:grpSpPr>
        <p:grpSp>
          <p:nvGrpSpPr>
            <p:cNvPr id="164" name="Gruppieren 163">
              <a:extLst>
                <a:ext uri="{FF2B5EF4-FFF2-40B4-BE49-F238E27FC236}">
                  <a16:creationId xmlns:a16="http://schemas.microsoft.com/office/drawing/2014/main" id="{EEE029B6-DB5E-4AAF-AF33-152E2A82D756}"/>
                </a:ext>
              </a:extLst>
            </p:cNvPr>
            <p:cNvGrpSpPr/>
            <p:nvPr/>
          </p:nvGrpSpPr>
          <p:grpSpPr>
            <a:xfrm>
              <a:off x="6545087" y="3945945"/>
              <a:ext cx="1727645" cy="1519247"/>
              <a:chOff x="6770100" y="2503494"/>
              <a:chExt cx="1727645" cy="1519247"/>
            </a:xfrm>
          </p:grpSpPr>
          <p:sp>
            <p:nvSpPr>
              <p:cNvPr id="167" name="Sechseck 166">
                <a:extLst>
                  <a:ext uri="{FF2B5EF4-FFF2-40B4-BE49-F238E27FC236}">
                    <a16:creationId xmlns:a16="http://schemas.microsoft.com/office/drawing/2014/main" id="{1CC6B7D1-4BE8-414D-8421-EFFA6AFBBF2B}"/>
                  </a:ext>
                </a:extLst>
              </p:cNvPr>
              <p:cNvSpPr/>
              <p:nvPr/>
            </p:nvSpPr>
            <p:spPr>
              <a:xfrm>
                <a:off x="6834104" y="2555144"/>
                <a:ext cx="1599636" cy="1415946"/>
              </a:xfrm>
              <a:prstGeom prst="hexagon">
                <a:avLst/>
              </a:prstGeom>
              <a:solidFill>
                <a:schemeClr val="bg1"/>
              </a:solidFill>
              <a:ln>
                <a:solidFill>
                  <a:schemeClr val="bg1"/>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68" name="Sechseck 167">
                <a:extLst>
                  <a:ext uri="{FF2B5EF4-FFF2-40B4-BE49-F238E27FC236}">
                    <a16:creationId xmlns:a16="http://schemas.microsoft.com/office/drawing/2014/main" id="{24A94B9E-164E-4897-9B7B-7A94CDB111E9}"/>
                  </a:ext>
                </a:extLst>
              </p:cNvPr>
              <p:cNvSpPr/>
              <p:nvPr/>
            </p:nvSpPr>
            <p:spPr>
              <a:xfrm>
                <a:off x="6770100" y="2503494"/>
                <a:ext cx="1727645" cy="1519247"/>
              </a:xfrm>
              <a:prstGeom prst="hexago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65" name="Grafik 164">
              <a:extLst>
                <a:ext uri="{FF2B5EF4-FFF2-40B4-BE49-F238E27FC236}">
                  <a16:creationId xmlns:a16="http://schemas.microsoft.com/office/drawing/2014/main" id="{0267B5FC-E231-4414-87C5-17BC92EBEDED}"/>
                </a:ext>
              </a:extLst>
            </p:cNvPr>
            <p:cNvPicPr>
              <a:picLocks noChangeAspect="1"/>
            </p:cNvPicPr>
            <p:nvPr/>
          </p:nvPicPr>
          <p:blipFill>
            <a:blip r:embed="rId1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06364" y="3996683"/>
              <a:ext cx="1608691" cy="1409549"/>
            </a:xfrm>
            <a:prstGeom prst="hexagon">
              <a:avLst/>
            </a:prstGeom>
            <a:ln>
              <a:solidFill>
                <a:schemeClr val="bg1"/>
              </a:solidFill>
            </a:ln>
          </p:spPr>
        </p:pic>
      </p:grpSp>
      <p:grpSp>
        <p:nvGrpSpPr>
          <p:cNvPr id="2" name="Gruppieren 1">
            <a:extLst>
              <a:ext uri="{FF2B5EF4-FFF2-40B4-BE49-F238E27FC236}">
                <a16:creationId xmlns:a16="http://schemas.microsoft.com/office/drawing/2014/main" id="{75F18D35-4F7D-4A83-ADDB-428455E7D0FC}"/>
              </a:ext>
            </a:extLst>
          </p:cNvPr>
          <p:cNvGrpSpPr/>
          <p:nvPr/>
        </p:nvGrpSpPr>
        <p:grpSpPr>
          <a:xfrm>
            <a:off x="9359794" y="3945945"/>
            <a:ext cx="1727645" cy="1519247"/>
            <a:chOff x="948249" y="2380600"/>
            <a:chExt cx="1727645" cy="1519247"/>
          </a:xfrm>
        </p:grpSpPr>
        <p:grpSp>
          <p:nvGrpSpPr>
            <p:cNvPr id="170" name="Gruppieren 169">
              <a:extLst>
                <a:ext uri="{FF2B5EF4-FFF2-40B4-BE49-F238E27FC236}">
                  <a16:creationId xmlns:a16="http://schemas.microsoft.com/office/drawing/2014/main" id="{D7B3E0F8-CE07-452C-A7A8-B68A62E9DBA9}"/>
                </a:ext>
              </a:extLst>
            </p:cNvPr>
            <p:cNvGrpSpPr/>
            <p:nvPr/>
          </p:nvGrpSpPr>
          <p:grpSpPr>
            <a:xfrm>
              <a:off x="948249" y="2380600"/>
              <a:ext cx="1727645" cy="1519247"/>
              <a:chOff x="6770100" y="2503494"/>
              <a:chExt cx="1727645" cy="1519247"/>
            </a:xfrm>
          </p:grpSpPr>
          <p:sp>
            <p:nvSpPr>
              <p:cNvPr id="173" name="Sechseck 172">
                <a:extLst>
                  <a:ext uri="{FF2B5EF4-FFF2-40B4-BE49-F238E27FC236}">
                    <a16:creationId xmlns:a16="http://schemas.microsoft.com/office/drawing/2014/main" id="{A93E7D03-7C0F-4A08-85B7-07FEFEC258D8}"/>
                  </a:ext>
                </a:extLst>
              </p:cNvPr>
              <p:cNvSpPr/>
              <p:nvPr/>
            </p:nvSpPr>
            <p:spPr>
              <a:xfrm>
                <a:off x="6834104" y="2555144"/>
                <a:ext cx="1599636" cy="1415946"/>
              </a:xfrm>
              <a:prstGeom prst="hexagon">
                <a:avLst/>
              </a:prstGeom>
              <a:solidFill>
                <a:schemeClr val="bg1"/>
              </a:solidFill>
              <a:ln>
                <a:solidFill>
                  <a:srgbClr val="00B0F0"/>
                </a:solidFill>
              </a:ln>
              <a:effectLst>
                <a:outerShdw blurRad="647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sp>
            <p:nvSpPr>
              <p:cNvPr id="174" name="Sechseck 173">
                <a:extLst>
                  <a:ext uri="{FF2B5EF4-FFF2-40B4-BE49-F238E27FC236}">
                    <a16:creationId xmlns:a16="http://schemas.microsoft.com/office/drawing/2014/main" id="{089FB837-F64E-4145-8FBD-ED5EC571A6DC}"/>
                  </a:ext>
                </a:extLst>
              </p:cNvPr>
              <p:cNvSpPr/>
              <p:nvPr/>
            </p:nvSpPr>
            <p:spPr>
              <a:xfrm>
                <a:off x="6770100" y="2503494"/>
                <a:ext cx="1727645" cy="1519247"/>
              </a:xfrm>
              <a:prstGeom prst="hexagon">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94D8"/>
                  </a:solidFill>
                </a:endParaRPr>
              </a:p>
            </p:txBody>
          </p:sp>
        </p:grpSp>
        <p:pic>
          <p:nvPicPr>
            <p:cNvPr id="172" name="Grafik 171">
              <a:extLst>
                <a:ext uri="{FF2B5EF4-FFF2-40B4-BE49-F238E27FC236}">
                  <a16:creationId xmlns:a16="http://schemas.microsoft.com/office/drawing/2014/main" id="{21D3B5B1-689D-4329-944C-3EBDBF66A12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253" y="2430956"/>
              <a:ext cx="1599636" cy="1417240"/>
            </a:xfrm>
            <a:prstGeom prst="hexagon">
              <a:avLst/>
            </a:prstGeom>
            <a:ln>
              <a:solidFill>
                <a:srgbClr val="00B0F0"/>
              </a:solidFill>
            </a:ln>
          </p:spPr>
        </p:pic>
      </p:grpSp>
      <p:sp>
        <p:nvSpPr>
          <p:cNvPr id="181" name="Titel 7">
            <a:extLst>
              <a:ext uri="{FF2B5EF4-FFF2-40B4-BE49-F238E27FC236}">
                <a16:creationId xmlns:a16="http://schemas.microsoft.com/office/drawing/2014/main" id="{67E7F893-31ED-4AC0-A0CD-D016354D27E3}"/>
              </a:ext>
            </a:extLst>
          </p:cNvPr>
          <p:cNvSpPr txBox="1">
            <a:spLocks/>
          </p:cNvSpPr>
          <p:nvPr/>
        </p:nvSpPr>
        <p:spPr>
          <a:xfrm>
            <a:off x="6546102" y="5466104"/>
            <a:ext cx="1727644"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Maden</a:t>
            </a:r>
            <a:endParaRPr lang="en-GB" sz="1200" b="0" dirty="0">
              <a:solidFill>
                <a:srgbClr val="000000"/>
              </a:solidFill>
            </a:endParaRPr>
          </a:p>
        </p:txBody>
      </p:sp>
      <p:sp>
        <p:nvSpPr>
          <p:cNvPr id="182" name="Titel 7">
            <a:extLst>
              <a:ext uri="{FF2B5EF4-FFF2-40B4-BE49-F238E27FC236}">
                <a16:creationId xmlns:a16="http://schemas.microsoft.com/office/drawing/2014/main" id="{0AFBBC4E-BE4F-44D1-8722-55A108654E8B}"/>
              </a:ext>
            </a:extLst>
          </p:cNvPr>
          <p:cNvSpPr txBox="1">
            <a:spLocks/>
          </p:cNvSpPr>
          <p:nvPr/>
        </p:nvSpPr>
        <p:spPr>
          <a:xfrm>
            <a:off x="9359795" y="2009195"/>
            <a:ext cx="1727644"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İlaç ve Kozmetik</a:t>
            </a:r>
            <a:endParaRPr lang="en-GB" sz="1200" b="0" dirty="0">
              <a:solidFill>
                <a:srgbClr val="000000"/>
              </a:solidFill>
            </a:endParaRPr>
          </a:p>
        </p:txBody>
      </p:sp>
      <p:sp>
        <p:nvSpPr>
          <p:cNvPr id="183" name="Titel 7">
            <a:extLst>
              <a:ext uri="{FF2B5EF4-FFF2-40B4-BE49-F238E27FC236}">
                <a16:creationId xmlns:a16="http://schemas.microsoft.com/office/drawing/2014/main" id="{28E30773-57AE-45A9-BFEC-660FCED50C56}"/>
              </a:ext>
            </a:extLst>
          </p:cNvPr>
          <p:cNvSpPr txBox="1">
            <a:spLocks/>
          </p:cNvSpPr>
          <p:nvPr/>
        </p:nvSpPr>
        <p:spPr>
          <a:xfrm>
            <a:off x="9359795" y="5466104"/>
            <a:ext cx="1727644"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Enerji</a:t>
            </a:r>
            <a:endParaRPr lang="en-GB" sz="1200" b="0" dirty="0">
              <a:solidFill>
                <a:srgbClr val="000000"/>
              </a:solidFill>
            </a:endParaRPr>
          </a:p>
        </p:txBody>
      </p:sp>
      <p:sp>
        <p:nvSpPr>
          <p:cNvPr id="184" name="Titel 7">
            <a:extLst>
              <a:ext uri="{FF2B5EF4-FFF2-40B4-BE49-F238E27FC236}">
                <a16:creationId xmlns:a16="http://schemas.microsoft.com/office/drawing/2014/main" id="{7ACBB059-2645-47A1-96D2-B3D5DD26397A}"/>
              </a:ext>
            </a:extLst>
          </p:cNvPr>
          <p:cNvSpPr txBox="1">
            <a:spLocks/>
          </p:cNvSpPr>
          <p:nvPr/>
        </p:nvSpPr>
        <p:spPr>
          <a:xfrm>
            <a:off x="2300984" y="2794377"/>
            <a:ext cx="1728000"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Otomobil</a:t>
            </a:r>
            <a:endParaRPr lang="en-GB" sz="1200" b="0" dirty="0">
              <a:solidFill>
                <a:srgbClr val="000000"/>
              </a:solidFill>
            </a:endParaRPr>
          </a:p>
        </p:txBody>
      </p:sp>
      <p:sp>
        <p:nvSpPr>
          <p:cNvPr id="185" name="Titel 7">
            <a:extLst>
              <a:ext uri="{FF2B5EF4-FFF2-40B4-BE49-F238E27FC236}">
                <a16:creationId xmlns:a16="http://schemas.microsoft.com/office/drawing/2014/main" id="{1C45194B-88CC-4198-B3A3-68C37C93E79C}"/>
              </a:ext>
            </a:extLst>
          </p:cNvPr>
          <p:cNvSpPr txBox="1">
            <a:spLocks/>
          </p:cNvSpPr>
          <p:nvPr/>
        </p:nvSpPr>
        <p:spPr>
          <a:xfrm>
            <a:off x="3707621" y="5466104"/>
            <a:ext cx="1727644"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Kağıt</a:t>
            </a:r>
            <a:endParaRPr lang="en-GB" sz="1200" b="0" dirty="0">
              <a:solidFill>
                <a:srgbClr val="000000"/>
              </a:solidFill>
            </a:endParaRPr>
          </a:p>
        </p:txBody>
      </p:sp>
      <p:sp>
        <p:nvSpPr>
          <p:cNvPr id="186" name="Titel 7">
            <a:extLst>
              <a:ext uri="{FF2B5EF4-FFF2-40B4-BE49-F238E27FC236}">
                <a16:creationId xmlns:a16="http://schemas.microsoft.com/office/drawing/2014/main" id="{CD9913E7-85C3-4545-82BC-4C59869DDAC2}"/>
              </a:ext>
            </a:extLst>
          </p:cNvPr>
          <p:cNvSpPr txBox="1">
            <a:spLocks/>
          </p:cNvSpPr>
          <p:nvPr/>
        </p:nvSpPr>
        <p:spPr>
          <a:xfrm>
            <a:off x="884511" y="5466104"/>
            <a:ext cx="1727644"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tr-TR" sz="1200" b="0">
                <a:solidFill>
                  <a:srgbClr val="000000"/>
                </a:solidFill>
              </a:rPr>
              <a:t>Laboratuvar</a:t>
            </a:r>
            <a:endParaRPr lang="en-GB" sz="1200" b="0" dirty="0">
              <a:solidFill>
                <a:srgbClr val="000000"/>
              </a:solidFill>
            </a:endParaRPr>
          </a:p>
        </p:txBody>
      </p:sp>
      <p:sp>
        <p:nvSpPr>
          <p:cNvPr id="187" name="Titel 7">
            <a:extLst>
              <a:ext uri="{FF2B5EF4-FFF2-40B4-BE49-F238E27FC236}">
                <a16:creationId xmlns:a16="http://schemas.microsoft.com/office/drawing/2014/main" id="{8DA554C6-4725-4E22-916F-9F0BF2A97548}"/>
              </a:ext>
            </a:extLst>
          </p:cNvPr>
          <p:cNvSpPr txBox="1">
            <a:spLocks/>
          </p:cNvSpPr>
          <p:nvPr/>
        </p:nvSpPr>
        <p:spPr>
          <a:xfrm>
            <a:off x="7955980" y="2794377"/>
            <a:ext cx="1728000" cy="360000"/>
          </a:xfrm>
          <a:prstGeom prst="rect">
            <a:avLst/>
          </a:prstGeom>
        </p:spPr>
        <p:txBody>
          <a:bodyPr lIns="0" tIns="0" rIns="0" bIns="0" anchor="ctr"/>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lvl="0" algn="ctr">
              <a:lnSpc>
                <a:spcPct val="90000"/>
              </a:lnSpc>
              <a:defRPr/>
            </a:pPr>
            <a:r>
              <a:rPr lang="en-GB" sz="1200" b="0" dirty="0">
                <a:solidFill>
                  <a:srgbClr val="000000"/>
                </a:solidFill>
              </a:rPr>
              <a:t>Oil &amp; </a:t>
            </a:r>
            <a:r>
              <a:rPr lang="en-GB" sz="1200" b="0">
                <a:solidFill>
                  <a:srgbClr val="000000"/>
                </a:solidFill>
              </a:rPr>
              <a:t>Gas </a:t>
            </a:r>
            <a:r>
              <a:rPr lang="tr-TR" sz="1200" b="0">
                <a:solidFill>
                  <a:srgbClr val="000000"/>
                </a:solidFill>
              </a:rPr>
              <a:t>ve </a:t>
            </a:r>
          </a:p>
          <a:p>
            <a:pPr lvl="0" algn="ctr">
              <a:lnSpc>
                <a:spcPct val="90000"/>
              </a:lnSpc>
              <a:defRPr/>
            </a:pPr>
            <a:r>
              <a:rPr lang="tr-TR" sz="1200" b="0">
                <a:solidFill>
                  <a:srgbClr val="000000"/>
                </a:solidFill>
              </a:rPr>
              <a:t>Petrokimya</a:t>
            </a:r>
            <a:endParaRPr lang="en-GB" sz="1200" b="0" dirty="0">
              <a:solidFill>
                <a:srgbClr val="000000"/>
              </a:solidFill>
            </a:endParaRPr>
          </a:p>
        </p:txBody>
      </p:sp>
      <p:sp>
        <p:nvSpPr>
          <p:cNvPr id="10" name="Pfeil: nach links und rechts 9">
            <a:extLst>
              <a:ext uri="{FF2B5EF4-FFF2-40B4-BE49-F238E27FC236}">
                <a16:creationId xmlns:a16="http://schemas.microsoft.com/office/drawing/2014/main" id="{31D8549A-ED3F-4DE9-AC31-468E92501C2D}"/>
              </a:ext>
            </a:extLst>
          </p:cNvPr>
          <p:cNvSpPr/>
          <p:nvPr/>
        </p:nvSpPr>
        <p:spPr>
          <a:xfrm>
            <a:off x="884510" y="5986336"/>
            <a:ext cx="10202929" cy="267405"/>
          </a:xfrm>
          <a:prstGeom prst="leftRightArrow">
            <a:avLst>
              <a:gd name="adj1" fmla="val 100000"/>
              <a:gd name="adj2" fmla="val 38954"/>
            </a:avLst>
          </a:prstGeom>
          <a:gradFill flip="none" rotWithShape="1">
            <a:gsLst>
              <a:gs pos="0">
                <a:schemeClr val="bg1">
                  <a:lumMod val="85000"/>
                </a:schemeClr>
              </a:gs>
              <a:gs pos="0">
                <a:schemeClr val="accent2">
                  <a:shade val="67500"/>
                  <a:satMod val="115000"/>
                </a:schemeClr>
              </a:gs>
              <a:gs pos="67000">
                <a:schemeClr val="accent1">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sz="1600">
                <a:solidFill>
                  <a:schemeClr val="tx1"/>
                </a:solidFill>
              </a:rPr>
              <a:t>Fabrika Otomasyonu                                                                                                                                            Proses Endüstrileri</a:t>
            </a:r>
            <a:endParaRPr lang="de-DE" sz="1600" dirty="0">
              <a:solidFill>
                <a:schemeClr val="tx1"/>
              </a:solidFill>
            </a:endParaRPr>
          </a:p>
        </p:txBody>
      </p:sp>
      <p:sp>
        <p:nvSpPr>
          <p:cNvPr id="72" name="Titel 2">
            <a:extLst>
              <a:ext uri="{FF2B5EF4-FFF2-40B4-BE49-F238E27FC236}">
                <a16:creationId xmlns:a16="http://schemas.microsoft.com/office/drawing/2014/main" id="{1D7368E0-9C9B-4061-98C8-D123043F623A}"/>
              </a:ext>
            </a:extLst>
          </p:cNvPr>
          <p:cNvSpPr>
            <a:spLocks noGrp="1"/>
          </p:cNvSpPr>
          <p:nvPr>
            <p:ph type="title"/>
          </p:nvPr>
        </p:nvSpPr>
        <p:spPr>
          <a:xfrm>
            <a:off x="267506" y="1367880"/>
            <a:ext cx="11460041" cy="504000"/>
          </a:xfrm>
        </p:spPr>
        <p:txBody>
          <a:bodyPr/>
          <a:lstStyle/>
          <a:p>
            <a:pPr lvl="0">
              <a:defRPr/>
            </a:pPr>
            <a:r>
              <a:rPr lang="tr-TR"/>
              <a:t>Proses Otomasyonu </a:t>
            </a:r>
            <a:r>
              <a:rPr lang="en-GB"/>
              <a:t>I </a:t>
            </a:r>
            <a:r>
              <a:rPr lang="tr-TR">
                <a:solidFill>
                  <a:srgbClr val="00B0F0"/>
                </a:solidFill>
              </a:rPr>
              <a:t>Segmentler</a:t>
            </a:r>
            <a:endParaRPr lang="en-GB" sz="3200" dirty="0">
              <a:solidFill>
                <a:srgbClr val="00B0F0"/>
              </a:solidFill>
            </a:endParaRPr>
          </a:p>
        </p:txBody>
      </p:sp>
      <p:pic>
        <p:nvPicPr>
          <p:cNvPr id="5" name="Picture 4">
            <a:extLst>
              <a:ext uri="{FF2B5EF4-FFF2-40B4-BE49-F238E27FC236}">
                <a16:creationId xmlns:a16="http://schemas.microsoft.com/office/drawing/2014/main" id="{482A1BBE-D5AD-B161-8D25-768C1EF5F1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95797" y="1803318"/>
            <a:ext cx="455273" cy="3943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FF27485-9ED9-6ACD-290B-4238E80E594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51443" y="4028383"/>
            <a:ext cx="455273" cy="394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1A6F878-5AFD-ADF2-F5EA-BC438114CC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40153" y="4853055"/>
            <a:ext cx="455273" cy="3943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022ACD8-A2AC-39D0-E661-713C3BC47B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46109" y="1888856"/>
            <a:ext cx="455273" cy="39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5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dirty="0">
                <a:solidFill>
                  <a:srgbClr val="000000"/>
                </a:solidFill>
              </a:rPr>
              <a:t>ATEX directives</a:t>
            </a:r>
          </a:p>
        </p:txBody>
      </p:sp>
      <p:sp>
        <p:nvSpPr>
          <p:cNvPr id="8" name="TextBox 7">
            <a:extLst>
              <a:ext uri="{FF2B5EF4-FFF2-40B4-BE49-F238E27FC236}">
                <a16:creationId xmlns:a16="http://schemas.microsoft.com/office/drawing/2014/main" id="{3A7BD1AA-F3F6-4CDA-8D2E-1BA00D892C4D}"/>
              </a:ext>
            </a:extLst>
          </p:cNvPr>
          <p:cNvSpPr txBox="1"/>
          <p:nvPr/>
        </p:nvSpPr>
        <p:spPr>
          <a:xfrm>
            <a:off x="348779" y="1954166"/>
            <a:ext cx="10683015" cy="3877985"/>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endParaRPr lang="en-GB" sz="2000" b="1" kern="0" dirty="0">
              <a:solidFill>
                <a:srgbClr val="000000"/>
              </a:solidFill>
            </a:endParaRPr>
          </a:p>
          <a:p>
            <a:pPr marR="0" lvl="0" defTabSz="914400" eaLnBrk="1" fontAlgn="auto" latinLnBrk="0" hangingPunct="1">
              <a:lnSpc>
                <a:spcPct val="100000"/>
              </a:lnSpc>
              <a:spcBef>
                <a:spcPts val="0"/>
              </a:spcBef>
              <a:spcAft>
                <a:spcPts val="0"/>
              </a:spcAft>
              <a:buClrTx/>
              <a:buSzTx/>
              <a:tabLst/>
              <a:defRPr/>
            </a:pPr>
            <a:r>
              <a:rPr lang="en-GB" sz="2000" b="1" kern="0" dirty="0">
                <a:solidFill>
                  <a:srgbClr val="000000"/>
                </a:solidFill>
              </a:rPr>
              <a:t>1. </a:t>
            </a:r>
            <a:r>
              <a:rPr lang="en-GB" sz="2000" b="1" kern="0">
                <a:solidFill>
                  <a:srgbClr val="000000"/>
                </a:solidFill>
              </a:rPr>
              <a:t>ATEX </a:t>
            </a:r>
            <a:r>
              <a:rPr lang="tr-TR" sz="2000" b="1" kern="0">
                <a:solidFill>
                  <a:srgbClr val="000000"/>
                </a:solidFill>
              </a:rPr>
              <a:t>153</a:t>
            </a:r>
            <a:r>
              <a:rPr lang="en-GB" sz="2000" b="1" kern="0">
                <a:solidFill>
                  <a:srgbClr val="000000"/>
                </a:solidFill>
              </a:rPr>
              <a:t> </a:t>
            </a:r>
            <a:r>
              <a:rPr lang="en-GB" sz="2000" b="1" kern="0" dirty="0">
                <a:solidFill>
                  <a:srgbClr val="000000"/>
                </a:solidFill>
              </a:rPr>
              <a:t>Directive:</a:t>
            </a:r>
          </a:p>
          <a:p>
            <a:pPr marR="0" lvl="0" defTabSz="914400" eaLnBrk="1" fontAlgn="auto" latinLnBrk="0" hangingPunct="1">
              <a:lnSpc>
                <a:spcPct val="100000"/>
              </a:lnSpc>
              <a:spcBef>
                <a:spcPts val="0"/>
              </a:spcBef>
              <a:spcAft>
                <a:spcPts val="0"/>
              </a:spcAft>
              <a:buClrTx/>
              <a:buSzTx/>
              <a:tabLst/>
              <a:defRPr/>
            </a:pPr>
            <a:r>
              <a:rPr lang="en-GB" b="1" kern="0">
                <a:solidFill>
                  <a:srgbClr val="000000"/>
                </a:solidFill>
              </a:rPr>
              <a:t>ATEX 99/92 / EC Direktifi</a:t>
            </a:r>
            <a:r>
              <a:rPr lang="en-GB" kern="0">
                <a:solidFill>
                  <a:srgbClr val="000000"/>
                </a:solidFill>
              </a:rPr>
              <a:t>, ATEX 137</a:t>
            </a:r>
            <a:r>
              <a:rPr lang="tr-TR" kern="0">
                <a:solidFill>
                  <a:srgbClr val="000000"/>
                </a:solidFill>
              </a:rPr>
              <a:t> </a:t>
            </a:r>
            <a:r>
              <a:rPr lang="en-GB" kern="0">
                <a:solidFill>
                  <a:srgbClr val="000000"/>
                </a:solidFill>
              </a:rPr>
              <a:t>olarak da bilinir ve potansiyel olarak patlayıcı çalışma ortamlarına sürekli maruz kalan çalışanların sağlığını ve güvenliğini korumayı amaçlar.</a:t>
            </a:r>
          </a:p>
          <a:p>
            <a:pPr marR="0" lvl="0" defTabSz="914400" eaLnBrk="1" fontAlgn="auto" latinLnBrk="0" hangingPunct="1">
              <a:lnSpc>
                <a:spcPct val="100000"/>
              </a:lnSpc>
              <a:spcBef>
                <a:spcPts val="0"/>
              </a:spcBef>
              <a:spcAft>
                <a:spcPts val="0"/>
              </a:spcAft>
              <a:buClrTx/>
              <a:buSzTx/>
              <a:tabLst/>
              <a:defRPr/>
            </a:pPr>
            <a:r>
              <a:rPr lang="en-GB" kern="0">
                <a:solidFill>
                  <a:srgbClr val="000000"/>
                </a:solidFill>
              </a:rPr>
              <a:t>İşçilerin güvenliğini ve sağlığını korumak için temel gereksinimler</a:t>
            </a:r>
          </a:p>
          <a:p>
            <a:pPr marR="0" lvl="0" defTabSz="914400" eaLnBrk="1" fontAlgn="auto" latinLnBrk="0" hangingPunct="1">
              <a:lnSpc>
                <a:spcPct val="100000"/>
              </a:lnSpc>
              <a:spcBef>
                <a:spcPts val="0"/>
              </a:spcBef>
              <a:spcAft>
                <a:spcPts val="0"/>
              </a:spcAft>
              <a:buClrTx/>
              <a:buSzTx/>
              <a:tabLst/>
              <a:defRPr/>
            </a:pPr>
            <a:r>
              <a:rPr lang="en-GB" kern="0">
                <a:solidFill>
                  <a:srgbClr val="000000"/>
                </a:solidFill>
              </a:rPr>
              <a:t>Tehlikeli alanların sınıflandırılması</a:t>
            </a:r>
          </a:p>
          <a:p>
            <a:pPr marR="0" lvl="0" defTabSz="914400" eaLnBrk="1" fontAlgn="auto" latinLnBrk="0" hangingPunct="1">
              <a:lnSpc>
                <a:spcPct val="100000"/>
              </a:lnSpc>
              <a:spcBef>
                <a:spcPts val="0"/>
              </a:spcBef>
              <a:spcAft>
                <a:spcPts val="0"/>
              </a:spcAft>
              <a:buClrTx/>
              <a:buSzTx/>
              <a:tabLst/>
              <a:defRPr/>
            </a:pPr>
            <a:r>
              <a:rPr lang="en-GB" kern="0">
                <a:solidFill>
                  <a:srgbClr val="000000"/>
                </a:solidFill>
              </a:rPr>
              <a:t>Patlayıcı atmosfer içeren alanlar ve bu yerlerde kullanılan uyarı semboller</a:t>
            </a:r>
            <a:r>
              <a:rPr lang="tr-TR" kern="0">
                <a:solidFill>
                  <a:srgbClr val="000000"/>
                </a:solidFill>
              </a:rPr>
              <a:t>i</a:t>
            </a:r>
            <a:endParaRPr lang="en-GB" sz="2000" b="1" kern="0" dirty="0">
              <a:solidFill>
                <a:srgbClr val="000000"/>
              </a:solidFill>
            </a:endParaRPr>
          </a:p>
          <a:p>
            <a:pPr marR="0" lvl="0" defTabSz="914400" eaLnBrk="1" fontAlgn="auto" latinLnBrk="0" hangingPunct="1">
              <a:lnSpc>
                <a:spcPct val="100000"/>
              </a:lnSpc>
              <a:spcBef>
                <a:spcPts val="0"/>
              </a:spcBef>
              <a:spcAft>
                <a:spcPts val="0"/>
              </a:spcAft>
              <a:buClrTx/>
              <a:buSzTx/>
              <a:tabLst/>
              <a:defRPr/>
            </a:pPr>
            <a:endParaRPr lang="en-GB" sz="2000" b="1" kern="0" dirty="0">
              <a:solidFill>
                <a:srgbClr val="000000"/>
              </a:solidFill>
            </a:endParaRPr>
          </a:p>
          <a:p>
            <a:pPr marR="0" lvl="0" defTabSz="914400" eaLnBrk="1" fontAlgn="auto" latinLnBrk="0" hangingPunct="1">
              <a:lnSpc>
                <a:spcPct val="100000"/>
              </a:lnSpc>
              <a:spcBef>
                <a:spcPts val="0"/>
              </a:spcBef>
              <a:spcAft>
                <a:spcPts val="0"/>
              </a:spcAft>
              <a:buClrTx/>
              <a:buSzTx/>
              <a:tabLst/>
              <a:defRPr/>
            </a:pPr>
            <a:r>
              <a:rPr lang="en-GB" sz="2000" b="1" kern="0" dirty="0">
                <a:solidFill>
                  <a:srgbClr val="000000"/>
                </a:solidFill>
              </a:rPr>
              <a:t>2. </a:t>
            </a:r>
            <a:r>
              <a:rPr lang="en-GB" sz="2000" b="1" kern="0">
                <a:solidFill>
                  <a:srgbClr val="000000"/>
                </a:solidFill>
              </a:rPr>
              <a:t>ATEX </a:t>
            </a:r>
            <a:r>
              <a:rPr lang="tr-TR" sz="2000" b="1" kern="0">
                <a:solidFill>
                  <a:srgbClr val="000000"/>
                </a:solidFill>
              </a:rPr>
              <a:t>114</a:t>
            </a:r>
            <a:r>
              <a:rPr lang="en-GB" sz="2000" b="1" kern="0">
                <a:solidFill>
                  <a:srgbClr val="000000"/>
                </a:solidFill>
              </a:rPr>
              <a:t> </a:t>
            </a:r>
            <a:r>
              <a:rPr lang="en-GB" sz="2000" b="1" kern="0" dirty="0">
                <a:solidFill>
                  <a:srgbClr val="000000"/>
                </a:solidFill>
              </a:rPr>
              <a:t>Directive:</a:t>
            </a:r>
            <a:endParaRPr kumimoji="0" lang="en-GB" sz="2000" b="1"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GB" b="1" i="0" u="none" strike="noStrike" kern="0" cap="none" spc="0" normalizeH="0" baseline="0" noProof="0">
                <a:ln>
                  <a:noFill/>
                </a:ln>
                <a:solidFill>
                  <a:srgbClr val="000000"/>
                </a:solidFill>
                <a:effectLst/>
                <a:uLnTx/>
                <a:uFillTx/>
              </a:rPr>
              <a:t>ATEX 2014/34 / </a:t>
            </a:r>
            <a:r>
              <a:rPr kumimoji="0" lang="tr-TR" b="1" i="0" u="none" strike="noStrike" kern="0" cap="none" spc="0" normalizeH="0" baseline="0" noProof="0">
                <a:ln>
                  <a:noFill/>
                </a:ln>
                <a:solidFill>
                  <a:srgbClr val="000000"/>
                </a:solidFill>
                <a:effectLst/>
                <a:uLnTx/>
                <a:uFillTx/>
              </a:rPr>
              <a:t>EU</a:t>
            </a:r>
            <a:r>
              <a:rPr kumimoji="0" lang="en-GB" b="1" i="0" u="none" strike="noStrike" kern="0" cap="none" spc="0" normalizeH="0" baseline="0" noProof="0">
                <a:ln>
                  <a:noFill/>
                </a:ln>
                <a:solidFill>
                  <a:srgbClr val="000000"/>
                </a:solidFill>
                <a:effectLst/>
                <a:uLnTx/>
                <a:uFillTx/>
              </a:rPr>
              <a:t> Direktifi, </a:t>
            </a:r>
            <a:r>
              <a:rPr kumimoji="0" lang="en-GB" b="0" i="0" u="none" strike="noStrike" kern="0" cap="none" spc="0" normalizeH="0" baseline="0" noProof="0">
                <a:ln>
                  <a:noFill/>
                </a:ln>
                <a:solidFill>
                  <a:srgbClr val="000000"/>
                </a:solidFill>
                <a:effectLst/>
                <a:uLnTx/>
                <a:uFillTx/>
              </a:rPr>
              <a:t>ATEX 95</a:t>
            </a:r>
            <a:r>
              <a:rPr kumimoji="0" lang="tr-TR" b="0" i="0" u="none" strike="noStrike" kern="0" cap="none" spc="0" normalizeH="0" baseline="0" noProof="0">
                <a:ln>
                  <a:noFill/>
                </a:ln>
                <a:solidFill>
                  <a:srgbClr val="000000"/>
                </a:solidFill>
                <a:effectLst/>
                <a:uLnTx/>
                <a:uFillTx/>
              </a:rPr>
              <a:t> </a:t>
            </a:r>
            <a:r>
              <a:rPr kumimoji="0" lang="en-GB" b="0" i="0" u="none" strike="noStrike" kern="0" cap="none" spc="0" normalizeH="0" baseline="0" noProof="0">
                <a:ln>
                  <a:noFill/>
                </a:ln>
                <a:solidFill>
                  <a:srgbClr val="000000"/>
                </a:solidFill>
                <a:effectLst/>
                <a:uLnTx/>
                <a:uFillTx/>
              </a:rPr>
              <a:t> olarak da bilinir. Bu Yönerge, potansiyel olarak patlayıcı ortamlarda kullanılan tüm ekipman ve ürünlerin üretimi için geçerlidir.</a:t>
            </a:r>
          </a:p>
          <a:p>
            <a:pPr marR="0" lvl="0" defTabSz="914400" eaLnBrk="1" fontAlgn="auto" latinLnBrk="0" hangingPunct="1">
              <a:lnSpc>
                <a:spcPct val="100000"/>
              </a:lnSpc>
              <a:spcBef>
                <a:spcPts val="0"/>
              </a:spcBef>
              <a:spcAft>
                <a:spcPts val="0"/>
              </a:spcAft>
              <a:buClrTx/>
              <a:buSzTx/>
              <a:tabLst/>
              <a:defRPr/>
            </a:pPr>
            <a:r>
              <a:rPr kumimoji="0" lang="tr-TR" b="0" i="0" u="none" strike="noStrike" kern="0" cap="none" spc="0" normalizeH="0" baseline="0" noProof="0">
                <a:ln>
                  <a:noFill/>
                </a:ln>
                <a:solidFill>
                  <a:srgbClr val="000000"/>
                </a:solidFill>
                <a:effectLst/>
                <a:uLnTx/>
                <a:uFillTx/>
              </a:rPr>
              <a:t>ATEX 114 </a:t>
            </a:r>
            <a:r>
              <a:rPr kumimoji="0" lang="en-GB" b="0" i="0" u="none" strike="noStrike" kern="0" cap="none" spc="0" normalizeH="0" baseline="0" noProof="0">
                <a:ln>
                  <a:noFill/>
                </a:ln>
                <a:solidFill>
                  <a:srgbClr val="000000"/>
                </a:solidFill>
                <a:effectLst/>
                <a:uLnTx/>
                <a:uFillTx/>
              </a:rPr>
              <a:t>Direktifi, tüm patlamaya dayanıklı ekipman ve güvenlik ürünlerinin Avrupa'da satılabilmesi için karşılaması gereken temel sağlık ve güvenlik gereksinimini belirtir.</a:t>
            </a:r>
            <a:endParaRPr kumimoji="0" lang="en-GB" sz="2000" b="0" i="0" u="none" strike="noStrike" kern="0" cap="none" spc="0" normalizeH="0" baseline="0" noProof="0" dirty="0">
              <a:ln>
                <a:noFill/>
              </a:ln>
              <a:solidFill>
                <a:srgbClr val="000000"/>
              </a:solidFill>
              <a:effectLst/>
              <a:uLnTx/>
              <a:uFillTx/>
            </a:endParaRPr>
          </a:p>
        </p:txBody>
      </p:sp>
      <p:pic>
        <p:nvPicPr>
          <p:cNvPr id="9" name="Picture 4">
            <a:extLst>
              <a:ext uri="{FF2B5EF4-FFF2-40B4-BE49-F238E27FC236}">
                <a16:creationId xmlns:a16="http://schemas.microsoft.com/office/drawing/2014/main" id="{6A4E6535-8AE2-418E-BF48-8A47D5A29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8366" y="1762635"/>
            <a:ext cx="910546" cy="7887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F1C136F-DF9F-4B97-9750-EC4C85FCD57D}"/>
              </a:ext>
            </a:extLst>
          </p:cNvPr>
          <p:cNvSpPr/>
          <p:nvPr/>
        </p:nvSpPr>
        <p:spPr>
          <a:xfrm>
            <a:off x="348779" y="4296229"/>
            <a:ext cx="10683015" cy="1913185"/>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AE0A9BE5-2336-412A-8FB6-EF6840C2A701}"/>
              </a:ext>
            </a:extLst>
          </p:cNvPr>
          <p:cNvPicPr>
            <a:picLocks noChangeAspect="1"/>
          </p:cNvPicPr>
          <p:nvPr/>
        </p:nvPicPr>
        <p:blipFill>
          <a:blip r:embed="rId3"/>
          <a:stretch>
            <a:fillRect/>
          </a:stretch>
        </p:blipFill>
        <p:spPr>
          <a:xfrm>
            <a:off x="9514151" y="4364703"/>
            <a:ext cx="1230050" cy="326624"/>
          </a:xfrm>
          <a:prstGeom prst="rect">
            <a:avLst/>
          </a:prstGeom>
        </p:spPr>
      </p:pic>
    </p:spTree>
    <p:extLst>
      <p:ext uri="{BB962C8B-B14F-4D97-AF65-F5344CB8AC3E}">
        <p14:creationId xmlns:p14="http://schemas.microsoft.com/office/powerpoint/2010/main" val="35439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a:solidFill>
                  <a:srgbClr val="000000"/>
                </a:solidFill>
              </a:rPr>
              <a:t>ATEX </a:t>
            </a:r>
            <a:r>
              <a:rPr lang="tr-TR">
                <a:solidFill>
                  <a:schemeClr val="accent1">
                    <a:lumMod val="50000"/>
                  </a:schemeClr>
                </a:solidFill>
              </a:rPr>
              <a:t>ve</a:t>
            </a:r>
            <a:r>
              <a:rPr lang="tr-TR">
                <a:solidFill>
                  <a:srgbClr val="000000"/>
                </a:solidFill>
              </a:rPr>
              <a:t> </a:t>
            </a:r>
            <a:r>
              <a:rPr lang="en-GB">
                <a:solidFill>
                  <a:srgbClr val="000000"/>
                </a:solidFill>
              </a:rPr>
              <a:t> </a:t>
            </a:r>
            <a:r>
              <a:rPr lang="en-GB" dirty="0">
                <a:solidFill>
                  <a:srgbClr val="000000"/>
                </a:solidFill>
              </a:rPr>
              <a:t>IECEx</a:t>
            </a:r>
          </a:p>
        </p:txBody>
      </p:sp>
      <p:sp>
        <p:nvSpPr>
          <p:cNvPr id="5" name="TextBox 4">
            <a:extLst>
              <a:ext uri="{FF2B5EF4-FFF2-40B4-BE49-F238E27FC236}">
                <a16:creationId xmlns:a16="http://schemas.microsoft.com/office/drawing/2014/main" id="{4EC7A389-3E32-493B-88DF-8F4EF5A52A0A}"/>
              </a:ext>
            </a:extLst>
          </p:cNvPr>
          <p:cNvSpPr txBox="1"/>
          <p:nvPr/>
        </p:nvSpPr>
        <p:spPr>
          <a:xfrm>
            <a:off x="348779" y="1954166"/>
            <a:ext cx="10683015" cy="378565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endParaRPr lang="en-GB" sz="2000" b="1" kern="0" dirty="0">
              <a:solidFill>
                <a:srgbClr val="000000"/>
              </a:solidFill>
            </a:endParaRPr>
          </a:p>
          <a:p>
            <a:pPr marR="0" lvl="0" defTabSz="914400" eaLnBrk="1" fontAlgn="auto" latinLnBrk="0" hangingPunct="1">
              <a:lnSpc>
                <a:spcPct val="100000"/>
              </a:lnSpc>
              <a:spcBef>
                <a:spcPts val="0"/>
              </a:spcBef>
              <a:spcAft>
                <a:spcPts val="0"/>
              </a:spcAft>
              <a:buClrTx/>
              <a:buSzTx/>
              <a:tabLst/>
              <a:defRPr/>
            </a:pPr>
            <a:r>
              <a:rPr lang="en-GB" sz="2000" b="1" kern="0">
                <a:solidFill>
                  <a:srgbClr val="000000"/>
                </a:solidFill>
              </a:rPr>
              <a:t>IECE</a:t>
            </a:r>
            <a:r>
              <a:rPr lang="tr-TR" sz="2000" b="1" kern="0">
                <a:solidFill>
                  <a:srgbClr val="000000"/>
                </a:solidFill>
              </a:rPr>
              <a:t>x</a:t>
            </a:r>
            <a:r>
              <a:rPr lang="en-GB" sz="2000" b="1" kern="0">
                <a:solidFill>
                  <a:srgbClr val="000000"/>
                </a:solidFill>
              </a:rPr>
              <a:t>:</a:t>
            </a:r>
            <a:endParaRPr lang="en-GB" sz="2000" b="1" kern="0" dirty="0">
              <a:solidFill>
                <a:srgbClr val="000000"/>
              </a:solidFill>
            </a:endParaRPr>
          </a:p>
          <a:p>
            <a:pPr marR="0" lvl="0" defTabSz="914400" eaLnBrk="1" fontAlgn="auto" latinLnBrk="0" hangingPunct="1">
              <a:lnSpc>
                <a:spcPct val="100000"/>
              </a:lnSpc>
              <a:spcBef>
                <a:spcPts val="0"/>
              </a:spcBef>
              <a:spcAft>
                <a:spcPts val="0"/>
              </a:spcAft>
              <a:buClrTx/>
              <a:buSzTx/>
              <a:tabLst/>
              <a:defRPr/>
            </a:pPr>
            <a:r>
              <a:rPr lang="en-US" kern="0">
                <a:solidFill>
                  <a:srgbClr val="000000"/>
                </a:solidFill>
              </a:rPr>
              <a:t>IECEx, Patlayıcı Ortamlar için Uluslararası Elektroteknik Komisyonu tarafından sertifikalandırmayı temsil eder. IECEx sertifikasına sahip olmak için, tüm ürünlerin minimum güvenlik gereksinimlerini karşıladığından emin olmak için Uluslararası Elektroteknik Komisyonu tarafından izlenen bir süreçten geçmesi gerekir. Bu işlem, ürünlerin tehlikeli veya potansiyel olarak patlayıcı yerlerde kullanılıp kullanılamayacağını belirleyecektir.</a:t>
            </a:r>
            <a:endParaRPr lang="tr-TR" kern="0">
              <a:solidFill>
                <a:srgbClr val="000000"/>
              </a:solidFill>
            </a:endParaRPr>
          </a:p>
          <a:p>
            <a:pPr marR="0" lvl="0" defTabSz="914400" eaLnBrk="1" fontAlgn="auto" latinLnBrk="0" hangingPunct="1">
              <a:lnSpc>
                <a:spcPct val="100000"/>
              </a:lnSpc>
              <a:spcBef>
                <a:spcPts val="0"/>
              </a:spcBef>
              <a:spcAft>
                <a:spcPts val="0"/>
              </a:spcAft>
              <a:buClrTx/>
              <a:buSzTx/>
              <a:tabLst/>
              <a:defRPr/>
            </a:pPr>
            <a:endParaRPr lang="en-GB" kern="0" dirty="0">
              <a:solidFill>
                <a:srgbClr val="000000"/>
              </a:solidFill>
            </a:endParaRPr>
          </a:p>
          <a:p>
            <a:pPr fontAlgn="auto">
              <a:spcBef>
                <a:spcPts val="0"/>
              </a:spcBef>
              <a:spcAft>
                <a:spcPts val="0"/>
              </a:spcAft>
              <a:defRPr/>
            </a:pPr>
            <a:r>
              <a:rPr lang="tr-TR" sz="2000" b="1" kern="0">
                <a:solidFill>
                  <a:srgbClr val="000000"/>
                </a:solidFill>
              </a:rPr>
              <a:t>Ana farklar nelerdir</a:t>
            </a:r>
            <a:r>
              <a:rPr lang="en-GB" sz="2000" b="1" kern="0">
                <a:solidFill>
                  <a:srgbClr val="000000"/>
                </a:solidFill>
              </a:rPr>
              <a:t>:</a:t>
            </a:r>
            <a:endParaRPr lang="en-GB" sz="2000" b="1" kern="0" dirty="0">
              <a:solidFill>
                <a:srgbClr val="000000"/>
              </a:solidFill>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lang="en-GB" kern="0">
                <a:solidFill>
                  <a:srgbClr val="000000"/>
                </a:solidFill>
              </a:rPr>
              <a:t>ATEX, Avrupa'da kullanılan bir Direktif iken, </a:t>
            </a:r>
            <a:r>
              <a:rPr lang="tr-TR" kern="0">
                <a:solidFill>
                  <a:srgbClr val="000000"/>
                </a:solidFill>
              </a:rPr>
              <a:t>IE</a:t>
            </a:r>
            <a:r>
              <a:rPr lang="en-GB" kern="0">
                <a:solidFill>
                  <a:srgbClr val="000000"/>
                </a:solidFill>
              </a:rPr>
              <a:t>CEx uluslararası bir standarttır</a:t>
            </a:r>
          </a:p>
          <a:p>
            <a:pPr marL="342900" marR="0" lvl="0" indent="-342900" defTabSz="914400" eaLnBrk="1" fontAlgn="auto" latinLnBrk="0" hangingPunct="1">
              <a:lnSpc>
                <a:spcPct val="100000"/>
              </a:lnSpc>
              <a:spcBef>
                <a:spcPts val="0"/>
              </a:spcBef>
              <a:spcAft>
                <a:spcPts val="0"/>
              </a:spcAft>
              <a:buClrTx/>
              <a:buSzTx/>
              <a:buFontTx/>
              <a:buChar char="-"/>
              <a:tabLst/>
              <a:defRPr/>
            </a:pPr>
            <a:r>
              <a:rPr lang="en-GB" kern="0">
                <a:solidFill>
                  <a:srgbClr val="000000"/>
                </a:solidFill>
              </a:rPr>
              <a:t>Atex'in iki yönergesi varken </a:t>
            </a:r>
            <a:r>
              <a:rPr lang="tr-TR" kern="0">
                <a:solidFill>
                  <a:srgbClr val="000000"/>
                </a:solidFill>
              </a:rPr>
              <a:t>IECEx</a:t>
            </a:r>
            <a:r>
              <a:rPr lang="en-GB" kern="0">
                <a:solidFill>
                  <a:srgbClr val="000000"/>
                </a:solidFill>
              </a:rPr>
              <a:t>'in dört farklı şeması vardır</a:t>
            </a:r>
          </a:p>
          <a:p>
            <a:pPr marL="342900" marR="0" lvl="0" indent="-342900" defTabSz="914400" eaLnBrk="1" fontAlgn="auto" latinLnBrk="0" hangingPunct="1">
              <a:lnSpc>
                <a:spcPct val="100000"/>
              </a:lnSpc>
              <a:spcBef>
                <a:spcPts val="0"/>
              </a:spcBef>
              <a:spcAft>
                <a:spcPts val="0"/>
              </a:spcAft>
              <a:buClrTx/>
              <a:buSzTx/>
              <a:buFontTx/>
              <a:buChar char="-"/>
              <a:tabLst/>
              <a:defRPr/>
            </a:pPr>
            <a:r>
              <a:rPr lang="tr-TR" kern="0">
                <a:solidFill>
                  <a:srgbClr val="000000"/>
                </a:solidFill>
              </a:rPr>
              <a:t>IE</a:t>
            </a:r>
            <a:r>
              <a:rPr lang="en-GB" kern="0">
                <a:solidFill>
                  <a:srgbClr val="000000"/>
                </a:solidFill>
              </a:rPr>
              <a:t>CEx standart bir sürücü sertifikasıdır, ATEX ise Yasaya dayalı direktiftir</a:t>
            </a:r>
          </a:p>
          <a:p>
            <a:pPr marL="342900" marR="0" lvl="0" indent="-342900" defTabSz="914400" eaLnBrk="1" fontAlgn="auto" latinLnBrk="0" hangingPunct="1">
              <a:lnSpc>
                <a:spcPct val="100000"/>
              </a:lnSpc>
              <a:spcBef>
                <a:spcPts val="0"/>
              </a:spcBef>
              <a:spcAft>
                <a:spcPts val="0"/>
              </a:spcAft>
              <a:buClrTx/>
              <a:buSzTx/>
              <a:buFontTx/>
              <a:buChar char="-"/>
              <a:tabLst/>
              <a:defRPr/>
            </a:pPr>
            <a:r>
              <a:rPr lang="en-GB" kern="0">
                <a:solidFill>
                  <a:srgbClr val="000000"/>
                </a:solidFill>
              </a:rPr>
              <a:t>ATEX sertifikası bir IECEx test raporuna dayanabilir, ancak bir ATEX dokümantasyonu mutlaka bir IECEx sertifikasını desteklemeyebilir</a:t>
            </a:r>
            <a:endParaRPr kumimoji="0" lang="en-GB" b="0" i="0" u="none" strike="noStrike" kern="0" cap="none" spc="0" normalizeH="0" baseline="0" noProof="0" dirty="0">
              <a:ln>
                <a:noFill/>
              </a:ln>
              <a:solidFill>
                <a:srgbClr val="000000"/>
              </a:solidFill>
              <a:effectLst/>
              <a:uLnTx/>
              <a:uFillTx/>
            </a:endParaRPr>
          </a:p>
        </p:txBody>
      </p:sp>
      <p:pic>
        <p:nvPicPr>
          <p:cNvPr id="7170" name="Picture 2" descr="IECEx">
            <a:extLst>
              <a:ext uri="{FF2B5EF4-FFF2-40B4-BE49-F238E27FC236}">
                <a16:creationId xmlns:a16="http://schemas.microsoft.com/office/drawing/2014/main" id="{0FB6C1A7-D2F3-4824-833A-FA4880D97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6891" y="1816598"/>
            <a:ext cx="884904" cy="75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18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kt 35" hidden="1"/>
          <p:cNvGraphicFramePr>
            <a:graphicFrameLocks noChangeAspect="1"/>
          </p:cNvGraphicFramePr>
          <p:nvPr>
            <p:custDataLst>
              <p:tags r:id="rId1"/>
            </p:custDataLst>
          </p:nvPr>
        </p:nvGraphicFramePr>
        <p:xfrm>
          <a:off x="1496986" y="1561"/>
          <a:ext cx="1557" cy="1557"/>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36" name="Objekt 3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986" y="1561"/>
                        <a:ext cx="1557" cy="15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xfrm>
            <a:off x="242213" y="1296524"/>
            <a:ext cx="11298767" cy="353606"/>
          </a:xfrm>
        </p:spPr>
        <p:txBody>
          <a:bodyPr/>
          <a:lstStyle/>
          <a:p>
            <a:r>
              <a:rPr lang="de-DE"/>
              <a:t>Avrupa'da patlamaya karşı koruma</a:t>
            </a:r>
            <a:endParaRPr lang="en-GB" dirty="0"/>
          </a:p>
        </p:txBody>
      </p:sp>
      <p:sp>
        <p:nvSpPr>
          <p:cNvPr id="4" name="Rectangle 3"/>
          <p:cNvSpPr>
            <a:spLocks noChangeArrowheads="1"/>
          </p:cNvSpPr>
          <p:nvPr/>
        </p:nvSpPr>
        <p:spPr bwMode="auto">
          <a:xfrm>
            <a:off x="1863051" y="2527908"/>
            <a:ext cx="3884990" cy="353289"/>
          </a:xfrm>
          <a:prstGeom prst="rect">
            <a:avLst/>
          </a:prstGeom>
          <a:solidFill>
            <a:srgbClr val="99CCFF"/>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Ekipman Üreticileri</a:t>
            </a:r>
            <a:endParaRPr lang="en-GB" sz="1374" b="1" dirty="0">
              <a:latin typeface="MetaPlusLF" pitchFamily="2" charset="0"/>
            </a:endParaRPr>
          </a:p>
        </p:txBody>
      </p:sp>
      <p:sp>
        <p:nvSpPr>
          <p:cNvPr id="5" name="Rectangle 4"/>
          <p:cNvSpPr>
            <a:spLocks noChangeArrowheads="1"/>
          </p:cNvSpPr>
          <p:nvPr/>
        </p:nvSpPr>
        <p:spPr bwMode="auto">
          <a:xfrm>
            <a:off x="5981700" y="2524140"/>
            <a:ext cx="3884990" cy="353289"/>
          </a:xfrm>
          <a:prstGeom prst="rect">
            <a:avLst/>
          </a:prstGeom>
          <a:solidFill>
            <a:srgbClr val="FFCC99"/>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Üretim Tesisleri </a:t>
            </a:r>
            <a:r>
              <a:rPr lang="en-GB" sz="1374" b="1" dirty="0">
                <a:latin typeface="MetaPlusLF" pitchFamily="2" charset="0"/>
              </a:rPr>
              <a:t>- </a:t>
            </a:r>
            <a:r>
              <a:rPr lang="tr-TR" sz="1374" b="1" dirty="0">
                <a:latin typeface="MetaPlusLF" pitchFamily="2" charset="0"/>
              </a:rPr>
              <a:t>Çalışanlar</a:t>
            </a:r>
            <a:endParaRPr lang="en-GB" sz="1374" b="1" dirty="0">
              <a:latin typeface="MetaPlusLF" pitchFamily="2" charset="0"/>
            </a:endParaRPr>
          </a:p>
        </p:txBody>
      </p:sp>
      <p:sp>
        <p:nvSpPr>
          <p:cNvPr id="6" name="Rectangle 7"/>
          <p:cNvSpPr>
            <a:spLocks noChangeArrowheads="1"/>
          </p:cNvSpPr>
          <p:nvPr/>
        </p:nvSpPr>
        <p:spPr bwMode="auto">
          <a:xfrm>
            <a:off x="1856818" y="1981332"/>
            <a:ext cx="8016101" cy="317657"/>
          </a:xfrm>
          <a:prstGeom prst="rect">
            <a:avLst/>
          </a:prstGeom>
          <a:solidFill>
            <a:schemeClr val="folHlink"/>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t>Patlamaya karşı koruma ölçümleri</a:t>
            </a:r>
          </a:p>
        </p:txBody>
      </p:sp>
      <p:pic>
        <p:nvPicPr>
          <p:cNvPr id="7" name="Picture 8" descr="Logo Ex Kopie"/>
          <p:cNvPicPr>
            <a:picLocks noChangeAspect="1" noChangeArrowheads="1"/>
          </p:cNvPicPr>
          <p:nvPr/>
        </p:nvPicPr>
        <p:blipFill>
          <a:blip r:embed="rId6" cstate="print">
            <a:lum bright="6000"/>
            <a:alphaModFix amt="70000"/>
          </a:blip>
          <a:srcRect/>
          <a:stretch>
            <a:fillRect/>
          </a:stretch>
        </p:blipFill>
        <p:spPr bwMode="auto">
          <a:xfrm>
            <a:off x="29385" y="1811956"/>
            <a:ext cx="2113478" cy="1757098"/>
          </a:xfrm>
          <a:prstGeom prst="rect">
            <a:avLst/>
          </a:prstGeom>
          <a:noFill/>
          <a:effectLst>
            <a:outerShdw dist="107763" dir="2700000" algn="ctr" rotWithShape="0">
              <a:srgbClr val="808080">
                <a:alpha val="50000"/>
              </a:srgbClr>
            </a:outerShdw>
          </a:effectLst>
        </p:spPr>
      </p:pic>
      <p:sp>
        <p:nvSpPr>
          <p:cNvPr id="8" name="Rectangle 9"/>
          <p:cNvSpPr>
            <a:spLocks noChangeArrowheads="1"/>
          </p:cNvSpPr>
          <p:nvPr/>
        </p:nvSpPr>
        <p:spPr bwMode="auto">
          <a:xfrm>
            <a:off x="1884858" y="3110120"/>
            <a:ext cx="3884990" cy="41294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en-GB" sz="1374" b="1" dirty="0">
                <a:latin typeface="MetaPlusLF" pitchFamily="2" charset="0"/>
              </a:rPr>
              <a:t>ATEX </a:t>
            </a:r>
            <a:r>
              <a:rPr lang="tr-TR" sz="1374" b="1" dirty="0">
                <a:latin typeface="MetaPlusLF" pitchFamily="2" charset="0"/>
              </a:rPr>
              <a:t>2014/34/EU </a:t>
            </a:r>
            <a:endParaRPr lang="en-GB" sz="1374" b="1" dirty="0">
              <a:latin typeface="MetaPlusLF" pitchFamily="2" charset="0"/>
            </a:endParaRPr>
          </a:p>
        </p:txBody>
      </p:sp>
      <p:sp>
        <p:nvSpPr>
          <p:cNvPr id="9" name="Rectangle 10"/>
          <p:cNvSpPr>
            <a:spLocks noChangeArrowheads="1"/>
          </p:cNvSpPr>
          <p:nvPr/>
        </p:nvSpPr>
        <p:spPr bwMode="auto">
          <a:xfrm>
            <a:off x="5981700" y="3100406"/>
            <a:ext cx="3884990" cy="412945"/>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en-GB" sz="1374" b="1" dirty="0">
                <a:latin typeface="MetaPlusLF" pitchFamily="2" charset="0"/>
              </a:rPr>
              <a:t>ATEX 137; 1999/92</a:t>
            </a:r>
            <a:endParaRPr lang="en-GB" sz="1079" dirty="0">
              <a:latin typeface="MetaPlusLF" pitchFamily="2" charset="0"/>
            </a:endParaRPr>
          </a:p>
        </p:txBody>
      </p:sp>
      <p:grpSp>
        <p:nvGrpSpPr>
          <p:cNvPr id="10" name="Group 11"/>
          <p:cNvGrpSpPr>
            <a:grpSpLocks/>
          </p:cNvGrpSpPr>
          <p:nvPr/>
        </p:nvGrpSpPr>
        <p:grpSpPr bwMode="auto">
          <a:xfrm>
            <a:off x="1884858" y="3751986"/>
            <a:ext cx="3884990" cy="918552"/>
            <a:chOff x="535" y="2380"/>
            <a:chExt cx="2494" cy="726"/>
          </a:xfrm>
        </p:grpSpPr>
        <p:sp>
          <p:nvSpPr>
            <p:cNvPr id="11" name="Rectangle 12"/>
            <p:cNvSpPr>
              <a:spLocks noChangeArrowheads="1"/>
            </p:cNvSpPr>
            <p:nvPr/>
          </p:nvSpPr>
          <p:spPr bwMode="auto">
            <a:xfrm>
              <a:off x="535" y="2380"/>
              <a:ext cx="2494" cy="227"/>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Ürün Tasarımı</a:t>
              </a:r>
              <a:endParaRPr lang="en-GB" sz="1374" dirty="0">
                <a:latin typeface="MetaPlusLF" pitchFamily="2" charset="0"/>
              </a:endParaRPr>
            </a:p>
          </p:txBody>
        </p:sp>
        <p:sp>
          <p:nvSpPr>
            <p:cNvPr id="12" name="Rectangle 13"/>
            <p:cNvSpPr>
              <a:spLocks noChangeArrowheads="1"/>
            </p:cNvSpPr>
            <p:nvPr/>
          </p:nvSpPr>
          <p:spPr bwMode="auto">
            <a:xfrm>
              <a:off x="535" y="2607"/>
              <a:ext cx="2494" cy="499"/>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Risk Değerlendirmesi</a:t>
              </a:r>
              <a:endParaRPr lang="en-GB" sz="1374" b="1" dirty="0">
                <a:latin typeface="MetaPlusLF" pitchFamily="2" charset="0"/>
              </a:endParaRPr>
            </a:p>
          </p:txBody>
        </p:sp>
      </p:grpSp>
      <p:grpSp>
        <p:nvGrpSpPr>
          <p:cNvPr id="13" name="Group 14"/>
          <p:cNvGrpSpPr>
            <a:grpSpLocks/>
          </p:cNvGrpSpPr>
          <p:nvPr/>
        </p:nvGrpSpPr>
        <p:grpSpPr bwMode="auto">
          <a:xfrm>
            <a:off x="5981700" y="3725324"/>
            <a:ext cx="3884990" cy="918552"/>
            <a:chOff x="3165" y="2380"/>
            <a:chExt cx="2494" cy="726"/>
          </a:xfrm>
        </p:grpSpPr>
        <p:sp>
          <p:nvSpPr>
            <p:cNvPr id="14" name="Rectangle 15"/>
            <p:cNvSpPr>
              <a:spLocks noChangeArrowheads="1"/>
            </p:cNvSpPr>
            <p:nvPr/>
          </p:nvSpPr>
          <p:spPr bwMode="auto">
            <a:xfrm>
              <a:off x="3165" y="2380"/>
              <a:ext cx="2494" cy="227"/>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Tesis Mühendisliği</a:t>
              </a:r>
              <a:endParaRPr lang="en-GB" sz="1374" dirty="0">
                <a:latin typeface="MetaPlusLF" pitchFamily="2" charset="0"/>
              </a:endParaRPr>
            </a:p>
          </p:txBody>
        </p:sp>
        <p:sp>
          <p:nvSpPr>
            <p:cNvPr id="15" name="Rectangle 16"/>
            <p:cNvSpPr>
              <a:spLocks noChangeArrowheads="1"/>
            </p:cNvSpPr>
            <p:nvPr/>
          </p:nvSpPr>
          <p:spPr bwMode="auto">
            <a:xfrm>
              <a:off x="3165" y="2607"/>
              <a:ext cx="2494" cy="499"/>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Risk Değerlendirmesi</a:t>
              </a:r>
              <a:endParaRPr lang="en-GB" sz="1374" b="1" dirty="0">
                <a:latin typeface="MetaPlusLF" pitchFamily="2" charset="0"/>
              </a:endParaRPr>
            </a:p>
          </p:txBody>
        </p:sp>
      </p:grpSp>
      <p:sp>
        <p:nvSpPr>
          <p:cNvPr id="16" name="AutoShape 17"/>
          <p:cNvSpPr>
            <a:spLocks noChangeAspect="1" noChangeArrowheads="1"/>
          </p:cNvSpPr>
          <p:nvPr/>
        </p:nvSpPr>
        <p:spPr bwMode="auto">
          <a:xfrm rot="16200000" flipH="1">
            <a:off x="3698837" y="2272476"/>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7" name="AutoShape 18"/>
          <p:cNvSpPr>
            <a:spLocks noChangeAspect="1" noChangeArrowheads="1"/>
          </p:cNvSpPr>
          <p:nvPr/>
        </p:nvSpPr>
        <p:spPr bwMode="auto">
          <a:xfrm rot="16200000" flipH="1">
            <a:off x="7839296" y="2289706"/>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8" name="AutoShape 19"/>
          <p:cNvSpPr>
            <a:spLocks noChangeAspect="1" noChangeArrowheads="1"/>
          </p:cNvSpPr>
          <p:nvPr/>
        </p:nvSpPr>
        <p:spPr bwMode="auto">
          <a:xfrm rot="16200000" flipH="1">
            <a:off x="3726877" y="2854687"/>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9" name="AutoShape 20"/>
          <p:cNvSpPr>
            <a:spLocks noChangeAspect="1" noChangeArrowheads="1"/>
          </p:cNvSpPr>
          <p:nvPr/>
        </p:nvSpPr>
        <p:spPr bwMode="auto">
          <a:xfrm rot="16200000" flipH="1">
            <a:off x="7839296" y="2854968"/>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20" name="AutoShape 21"/>
          <p:cNvSpPr>
            <a:spLocks noChangeAspect="1" noChangeArrowheads="1"/>
          </p:cNvSpPr>
          <p:nvPr/>
        </p:nvSpPr>
        <p:spPr bwMode="auto">
          <a:xfrm rot="16200000" flipH="1">
            <a:off x="3768935" y="3496552"/>
            <a:ext cx="186928" cy="281951"/>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21" name="AutoShape 22"/>
          <p:cNvSpPr>
            <a:spLocks noChangeAspect="1" noChangeArrowheads="1"/>
          </p:cNvSpPr>
          <p:nvPr/>
        </p:nvSpPr>
        <p:spPr bwMode="auto">
          <a:xfrm rot="16200000" flipH="1">
            <a:off x="7909392" y="3490886"/>
            <a:ext cx="186928" cy="281951"/>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26" name="AutoShape 27"/>
          <p:cNvSpPr>
            <a:spLocks noChangeAspect="1" noChangeArrowheads="1"/>
          </p:cNvSpPr>
          <p:nvPr/>
        </p:nvSpPr>
        <p:spPr bwMode="auto">
          <a:xfrm rot="16200000" flipH="1">
            <a:off x="3768935" y="4644026"/>
            <a:ext cx="186928" cy="281951"/>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29" name="Rectangle 30"/>
          <p:cNvSpPr>
            <a:spLocks noChangeArrowheads="1"/>
          </p:cNvSpPr>
          <p:nvPr/>
        </p:nvSpPr>
        <p:spPr bwMode="auto">
          <a:xfrm>
            <a:off x="5981700" y="4879706"/>
            <a:ext cx="3884990" cy="682725"/>
          </a:xfrm>
          <a:prstGeom prst="rect">
            <a:avLst/>
          </a:prstGeom>
          <a:solidFill>
            <a:srgbClr val="FFCC99"/>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en-GB" sz="1374" b="1" dirty="0">
                <a:latin typeface="MetaPlusLF" pitchFamily="2" charset="0"/>
              </a:rPr>
              <a:t>Ex-Zone</a:t>
            </a:r>
            <a:r>
              <a:rPr lang="tr-TR" sz="1374" b="1" dirty="0">
                <a:latin typeface="MetaPlusLF" pitchFamily="2" charset="0"/>
              </a:rPr>
              <a:t> ayırma</a:t>
            </a:r>
            <a:endParaRPr lang="en-GB" sz="1374" b="1" dirty="0">
              <a:latin typeface="MetaPlusLF" pitchFamily="2" charset="0"/>
            </a:endParaRPr>
          </a:p>
          <a:p>
            <a:pPr algn="ctr"/>
            <a:endParaRPr lang="en-GB" sz="1374" b="1" dirty="0">
              <a:latin typeface="MetaPlusLF" pitchFamily="2" charset="0"/>
            </a:endParaRPr>
          </a:p>
        </p:txBody>
      </p:sp>
      <p:sp>
        <p:nvSpPr>
          <p:cNvPr id="30" name="Rectangle 31"/>
          <p:cNvSpPr>
            <a:spLocks noChangeArrowheads="1"/>
          </p:cNvSpPr>
          <p:nvPr/>
        </p:nvSpPr>
        <p:spPr bwMode="auto">
          <a:xfrm>
            <a:off x="5981700" y="5823619"/>
            <a:ext cx="3884990" cy="445390"/>
          </a:xfrm>
          <a:prstGeom prst="rect">
            <a:avLst/>
          </a:prstGeom>
          <a:solidFill>
            <a:srgbClr val="FFCC99"/>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Patlamadan korunma </a:t>
            </a:r>
            <a:r>
              <a:rPr lang="tr-TR" sz="1374" b="1" dirty="0" err="1">
                <a:latin typeface="MetaPlusLF" pitchFamily="2" charset="0"/>
              </a:rPr>
              <a:t>dökümanı</a:t>
            </a:r>
            <a:endParaRPr lang="en-GB" sz="1374" b="1" dirty="0">
              <a:latin typeface="MetaPlusLF" pitchFamily="2" charset="0"/>
            </a:endParaRPr>
          </a:p>
        </p:txBody>
      </p:sp>
      <p:sp>
        <p:nvSpPr>
          <p:cNvPr id="31" name="AutoShape 32"/>
          <p:cNvSpPr>
            <a:spLocks noChangeAspect="1" noChangeArrowheads="1"/>
          </p:cNvSpPr>
          <p:nvPr/>
        </p:nvSpPr>
        <p:spPr bwMode="auto">
          <a:xfrm rot="16200000" flipH="1">
            <a:off x="7867335" y="4621415"/>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32" name="AutoShape 33"/>
          <p:cNvSpPr>
            <a:spLocks noChangeAspect="1" noChangeArrowheads="1"/>
          </p:cNvSpPr>
          <p:nvPr/>
        </p:nvSpPr>
        <p:spPr bwMode="auto">
          <a:xfrm rot="16200000" flipH="1">
            <a:off x="7867335" y="5514922"/>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pic>
        <p:nvPicPr>
          <p:cNvPr id="34" name="Picture 35" descr="Explosionsschutz%20ATEX%20Konformit%C3%A4tserkl%C3%A4rung%20CE"/>
          <p:cNvPicPr>
            <a:picLocks noChangeAspect="1" noChangeArrowheads="1"/>
          </p:cNvPicPr>
          <p:nvPr/>
        </p:nvPicPr>
        <p:blipFill>
          <a:blip r:embed="rId7" cstate="print">
            <a:alphaModFix amt="50000"/>
          </a:blip>
          <a:srcRect/>
          <a:stretch>
            <a:fillRect/>
          </a:stretch>
        </p:blipFill>
        <p:spPr bwMode="auto">
          <a:xfrm>
            <a:off x="9369838" y="1440253"/>
            <a:ext cx="2404801" cy="2187362"/>
          </a:xfrm>
          <a:prstGeom prst="rect">
            <a:avLst/>
          </a:prstGeom>
          <a:noFill/>
          <a:ln w="9525" algn="ctr">
            <a:noFill/>
            <a:miter lim="800000"/>
            <a:headEnd/>
            <a:tailEnd/>
          </a:ln>
          <a:effectLst>
            <a:outerShdw dist="107763" dir="2700000" algn="ctr" rotWithShape="0">
              <a:srgbClr val="808080">
                <a:alpha val="50000"/>
              </a:srgbClr>
            </a:outerShdw>
          </a:effectLst>
        </p:spPr>
      </p:pic>
      <p:grpSp>
        <p:nvGrpSpPr>
          <p:cNvPr id="22" name="Group 23"/>
          <p:cNvGrpSpPr>
            <a:grpSpLocks/>
          </p:cNvGrpSpPr>
          <p:nvPr/>
        </p:nvGrpSpPr>
        <p:grpSpPr bwMode="auto">
          <a:xfrm>
            <a:off x="1884858" y="4899463"/>
            <a:ext cx="3883431" cy="695236"/>
            <a:chOff x="535" y="2947"/>
            <a:chExt cx="2493" cy="545"/>
          </a:xfrm>
        </p:grpSpPr>
        <p:sp>
          <p:nvSpPr>
            <p:cNvPr id="23" name="Rectangle 24"/>
            <p:cNvSpPr>
              <a:spLocks noChangeArrowheads="1"/>
            </p:cNvSpPr>
            <p:nvPr/>
          </p:nvSpPr>
          <p:spPr bwMode="auto">
            <a:xfrm>
              <a:off x="535" y="2947"/>
              <a:ext cx="1247" cy="272"/>
            </a:xfrm>
            <a:prstGeom prst="rect">
              <a:avLst/>
            </a:prstGeom>
            <a:solidFill>
              <a:srgbClr val="99CCFF"/>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178" b="1" dirty="0">
                  <a:latin typeface="MetaPlusLF" pitchFamily="2" charset="0"/>
                </a:rPr>
                <a:t>Tip incelemesi</a:t>
              </a:r>
              <a:endParaRPr lang="en-GB" sz="1178" b="1" dirty="0">
                <a:solidFill>
                  <a:srgbClr val="FF0000"/>
                </a:solidFill>
                <a:latin typeface="MetaPlusLF" pitchFamily="2" charset="0"/>
              </a:endParaRPr>
            </a:p>
          </p:txBody>
        </p:sp>
        <p:sp>
          <p:nvSpPr>
            <p:cNvPr id="24" name="Rectangle 25"/>
            <p:cNvSpPr>
              <a:spLocks noChangeArrowheads="1"/>
            </p:cNvSpPr>
            <p:nvPr/>
          </p:nvSpPr>
          <p:spPr bwMode="auto">
            <a:xfrm>
              <a:off x="535" y="3219"/>
              <a:ext cx="1247" cy="272"/>
            </a:xfrm>
            <a:prstGeom prst="rect">
              <a:avLst/>
            </a:prstGeom>
            <a:solidFill>
              <a:srgbClr val="99CCFF"/>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178" b="1" dirty="0">
                  <a:latin typeface="MetaPlusLF" pitchFamily="2" charset="0"/>
                </a:rPr>
                <a:t>Kalite Yönetimi</a:t>
              </a:r>
              <a:endParaRPr lang="en-GB" sz="1178" b="1" dirty="0">
                <a:latin typeface="MetaPlusLF" pitchFamily="2" charset="0"/>
              </a:endParaRPr>
            </a:p>
          </p:txBody>
        </p:sp>
        <p:sp>
          <p:nvSpPr>
            <p:cNvPr id="25" name="Rectangle 26"/>
            <p:cNvSpPr>
              <a:spLocks noChangeArrowheads="1"/>
            </p:cNvSpPr>
            <p:nvPr/>
          </p:nvSpPr>
          <p:spPr bwMode="auto">
            <a:xfrm>
              <a:off x="1781" y="2947"/>
              <a:ext cx="1247" cy="545"/>
            </a:xfrm>
            <a:prstGeom prst="rect">
              <a:avLst/>
            </a:prstGeom>
            <a:solidFill>
              <a:srgbClr val="99CCFF"/>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178" b="1" dirty="0">
                  <a:latin typeface="MetaPlusLF" pitchFamily="2" charset="0"/>
                </a:rPr>
                <a:t>İç Üretim Denetimi</a:t>
              </a:r>
              <a:endParaRPr lang="en-GB" sz="1178" b="1" dirty="0">
                <a:latin typeface="MetaPlusLF" pitchFamily="2" charset="0"/>
              </a:endParaRPr>
            </a:p>
          </p:txBody>
        </p:sp>
      </p:grpSp>
      <p:sp>
        <p:nvSpPr>
          <p:cNvPr id="28" name="AutoShape 29"/>
          <p:cNvSpPr>
            <a:spLocks noChangeAspect="1" noChangeArrowheads="1"/>
          </p:cNvSpPr>
          <p:nvPr/>
        </p:nvSpPr>
        <p:spPr bwMode="auto">
          <a:xfrm rot="16200000" flipH="1">
            <a:off x="3741431" y="5568185"/>
            <a:ext cx="186928" cy="281949"/>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27" name="Rectangle 28"/>
          <p:cNvSpPr>
            <a:spLocks noChangeArrowheads="1"/>
          </p:cNvSpPr>
          <p:nvPr/>
        </p:nvSpPr>
        <p:spPr bwMode="auto">
          <a:xfrm>
            <a:off x="1884858" y="5823619"/>
            <a:ext cx="3884990" cy="445390"/>
          </a:xfrm>
          <a:prstGeom prst="rect">
            <a:avLst/>
          </a:prstGeom>
          <a:solidFill>
            <a:srgbClr val="99CCFF"/>
          </a:solidFill>
          <a:ln w="12700">
            <a:solidFill>
              <a:schemeClr val="tx1"/>
            </a:solidFill>
            <a:miter lim="800000"/>
            <a:headEnd/>
            <a:tailEnd/>
          </a:ln>
          <a:effectLst>
            <a:outerShdw dist="107763" dir="2700000" algn="ctr" rotWithShape="0">
              <a:schemeClr val="bg2">
                <a:alpha val="50000"/>
              </a:schemeClr>
            </a:outerShdw>
          </a:effectLst>
        </p:spPr>
        <p:txBody>
          <a:bodyPr wrap="none" lIns="52988" tIns="43618" rIns="52988" bIns="43618" anchor="ctr"/>
          <a:lstStyle/>
          <a:p>
            <a:pPr algn="ctr"/>
            <a:r>
              <a:rPr lang="tr-TR" sz="1374" b="1" dirty="0">
                <a:latin typeface="MetaPlusLF" pitchFamily="2" charset="0"/>
              </a:rPr>
              <a:t>Uygunluk</a:t>
            </a:r>
            <a:endParaRPr lang="en-GB" sz="1374" b="1" dirty="0">
              <a:latin typeface="MetaPlusLF" pitchFamily="2" charset="0"/>
            </a:endParaRPr>
          </a:p>
          <a:p>
            <a:pPr algn="ctr"/>
            <a:r>
              <a:rPr lang="tr-TR" sz="1374" b="1" dirty="0">
                <a:latin typeface="MetaPlusLF" pitchFamily="2" charset="0"/>
              </a:rPr>
              <a:t>Kullanıcı El kitabı</a:t>
            </a:r>
            <a:endParaRPr lang="en-GB" sz="1374" b="1" dirty="0">
              <a:latin typeface="MetaPlusLF" pitchFamily="2" charset="0"/>
            </a:endParaRPr>
          </a:p>
        </p:txBody>
      </p:sp>
      <p:sp>
        <p:nvSpPr>
          <p:cNvPr id="33" name="AutoShape 34"/>
          <p:cNvSpPr>
            <a:spLocks noChangeAspect="1" noChangeArrowheads="1"/>
          </p:cNvSpPr>
          <p:nvPr/>
        </p:nvSpPr>
        <p:spPr bwMode="auto">
          <a:xfrm rot="10800000" flipH="1">
            <a:off x="5791656" y="5911724"/>
            <a:ext cx="190044" cy="286623"/>
          </a:xfrm>
          <a:prstGeom prst="rightArrow">
            <a:avLst>
              <a:gd name="adj1" fmla="val 55213"/>
              <a:gd name="adj2" fmla="val 69954"/>
            </a:avLst>
          </a:prstGeom>
          <a:solidFill>
            <a:srgbClr val="969696"/>
          </a:solidFill>
          <a:ln w="12700">
            <a:solidFill>
              <a:schemeClr val="tx1"/>
            </a:solidFill>
            <a:miter lim="800000"/>
            <a:headEnd/>
            <a:tailEnd/>
          </a:ln>
          <a:effectLst>
            <a:outerShdw dist="35921" dir="2700000" algn="ctr" rotWithShape="0">
              <a:schemeClr val="bg2"/>
            </a:outerShdw>
          </a:effectLst>
        </p:spPr>
        <p:txBody>
          <a:bodyPr wrap="none" anchor="ct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71F539A-A235-4050-8933-436213099C22}"/>
              </a:ext>
            </a:extLst>
          </p:cNvPr>
          <p:cNvSpPr txBox="1">
            <a:spLocks/>
          </p:cNvSpPr>
          <p:nvPr/>
        </p:nvSpPr>
        <p:spPr>
          <a:xfrm>
            <a:off x="267506" y="1367880"/>
            <a:ext cx="11460041" cy="504000"/>
          </a:xfrm>
          <a:prstGeom prst="rect">
            <a:avLst/>
          </a:prstGeom>
        </p:spPr>
        <p:txBody>
          <a:bodyPr/>
          <a:lstStyle>
            <a:lvl1pPr algn="l" rtl="0" eaLnBrk="1" fontAlgn="base" hangingPunct="1">
              <a:spcBef>
                <a:spcPct val="0"/>
              </a:spcBef>
              <a:spcAft>
                <a:spcPct val="0"/>
              </a:spcAft>
              <a:defRPr sz="2061" b="1" kern="1200">
                <a:solidFill>
                  <a:schemeClr val="tx1"/>
                </a:solidFill>
                <a:latin typeface="+mj-lt"/>
                <a:ea typeface="+mj-ea"/>
                <a:cs typeface="+mj-cs"/>
              </a:defRPr>
            </a:lvl1pPr>
            <a:lvl2pPr algn="l" rtl="0" eaLnBrk="1" fontAlgn="base" hangingPunct="1">
              <a:spcBef>
                <a:spcPct val="0"/>
              </a:spcBef>
              <a:spcAft>
                <a:spcPct val="0"/>
              </a:spcAft>
              <a:defRPr sz="2061" b="1">
                <a:solidFill>
                  <a:schemeClr val="tx1"/>
                </a:solidFill>
                <a:latin typeface="MetaPlusLF" pitchFamily="2" charset="0"/>
              </a:defRPr>
            </a:lvl2pPr>
            <a:lvl3pPr algn="l" rtl="0" eaLnBrk="1" fontAlgn="base" hangingPunct="1">
              <a:spcBef>
                <a:spcPct val="0"/>
              </a:spcBef>
              <a:spcAft>
                <a:spcPct val="0"/>
              </a:spcAft>
              <a:defRPr sz="2061" b="1">
                <a:solidFill>
                  <a:schemeClr val="tx1"/>
                </a:solidFill>
                <a:latin typeface="MetaPlusLF" pitchFamily="2" charset="0"/>
              </a:defRPr>
            </a:lvl3pPr>
            <a:lvl4pPr algn="l" rtl="0" eaLnBrk="1" fontAlgn="base" hangingPunct="1">
              <a:spcBef>
                <a:spcPct val="0"/>
              </a:spcBef>
              <a:spcAft>
                <a:spcPct val="0"/>
              </a:spcAft>
              <a:defRPr sz="2061" b="1">
                <a:solidFill>
                  <a:schemeClr val="tx1"/>
                </a:solidFill>
                <a:latin typeface="MetaPlusLF" pitchFamily="2" charset="0"/>
              </a:defRPr>
            </a:lvl4pPr>
            <a:lvl5pPr algn="l" rtl="0" eaLnBrk="1" fontAlgn="base" hangingPunct="1">
              <a:spcBef>
                <a:spcPct val="0"/>
              </a:spcBef>
              <a:spcAft>
                <a:spcPct val="0"/>
              </a:spcAft>
              <a:defRPr sz="2061" b="1">
                <a:solidFill>
                  <a:schemeClr val="tx1"/>
                </a:solidFill>
                <a:latin typeface="MetaPlusLF" pitchFamily="2" charset="0"/>
              </a:defRPr>
            </a:lvl5pPr>
            <a:lvl6pPr marL="448650" algn="l" rtl="0" eaLnBrk="1" fontAlgn="base" hangingPunct="1">
              <a:spcBef>
                <a:spcPct val="0"/>
              </a:spcBef>
              <a:spcAft>
                <a:spcPct val="0"/>
              </a:spcAft>
              <a:defRPr sz="2061" b="1">
                <a:solidFill>
                  <a:schemeClr val="tx1"/>
                </a:solidFill>
                <a:latin typeface="MetaPlusLF" pitchFamily="2" charset="0"/>
              </a:defRPr>
            </a:lvl6pPr>
            <a:lvl7pPr marL="897301" algn="l" rtl="0" eaLnBrk="1" fontAlgn="base" hangingPunct="1">
              <a:spcBef>
                <a:spcPct val="0"/>
              </a:spcBef>
              <a:spcAft>
                <a:spcPct val="0"/>
              </a:spcAft>
              <a:defRPr sz="2061" b="1">
                <a:solidFill>
                  <a:schemeClr val="tx1"/>
                </a:solidFill>
                <a:latin typeface="MetaPlusLF" pitchFamily="2" charset="0"/>
              </a:defRPr>
            </a:lvl7pPr>
            <a:lvl8pPr marL="1345951" algn="l" rtl="0" eaLnBrk="1" fontAlgn="base" hangingPunct="1">
              <a:spcBef>
                <a:spcPct val="0"/>
              </a:spcBef>
              <a:spcAft>
                <a:spcPct val="0"/>
              </a:spcAft>
              <a:defRPr sz="2061" b="1">
                <a:solidFill>
                  <a:schemeClr val="tx1"/>
                </a:solidFill>
                <a:latin typeface="MetaPlusLF" pitchFamily="2" charset="0"/>
              </a:defRPr>
            </a:lvl8pPr>
            <a:lvl9pPr marL="1794601" algn="l" rtl="0" eaLnBrk="1" fontAlgn="base" hangingPunct="1">
              <a:spcBef>
                <a:spcPct val="0"/>
              </a:spcBef>
              <a:spcAft>
                <a:spcPct val="0"/>
              </a:spcAft>
              <a:defRPr sz="2061" b="1">
                <a:solidFill>
                  <a:schemeClr val="tx1"/>
                </a:solidFill>
                <a:latin typeface="MetaPlusLF" pitchFamily="2" charset="0"/>
              </a:defRPr>
            </a:lvl9pPr>
          </a:lstStyle>
          <a:p>
            <a:pPr>
              <a:defRPr/>
            </a:pPr>
            <a:r>
              <a:rPr lang="en-GB" dirty="0">
                <a:solidFill>
                  <a:srgbClr val="000000"/>
                </a:solidFill>
              </a:rPr>
              <a:t>ATEX </a:t>
            </a:r>
            <a:r>
              <a:rPr lang="en-GB">
                <a:solidFill>
                  <a:srgbClr val="000000"/>
                </a:solidFill>
              </a:rPr>
              <a:t>Zone </a:t>
            </a:r>
            <a:r>
              <a:rPr lang="tr-TR">
                <a:solidFill>
                  <a:srgbClr val="000000"/>
                </a:solidFill>
              </a:rPr>
              <a:t>sınıflandırması</a:t>
            </a:r>
            <a:endParaRPr lang="en-GB" dirty="0">
              <a:solidFill>
                <a:srgbClr val="000000"/>
              </a:solidFill>
            </a:endParaRPr>
          </a:p>
        </p:txBody>
      </p:sp>
      <p:pic>
        <p:nvPicPr>
          <p:cNvPr id="8196" name="Picture 4" descr="ATEX equipment and zones explained - ScienceDirect">
            <a:extLst>
              <a:ext uri="{FF2B5EF4-FFF2-40B4-BE49-F238E27FC236}">
                <a16:creationId xmlns:a16="http://schemas.microsoft.com/office/drawing/2014/main" id="{045F2273-2AF0-4518-9337-D25199D53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906" y="2222753"/>
            <a:ext cx="6954698" cy="34402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101">
            <a:extLst>
              <a:ext uri="{FF2B5EF4-FFF2-40B4-BE49-F238E27FC236}">
                <a16:creationId xmlns:a16="http://schemas.microsoft.com/office/drawing/2014/main" id="{E06C05D8-C9E4-4062-ADDA-0F28F7B48B8A}"/>
              </a:ext>
            </a:extLst>
          </p:cNvPr>
          <p:cNvSpPr txBox="1"/>
          <p:nvPr/>
        </p:nvSpPr>
        <p:spPr>
          <a:xfrm>
            <a:off x="964644" y="5984980"/>
            <a:ext cx="10093216" cy="276999"/>
          </a:xfrm>
          <a:prstGeom prst="rect">
            <a:avLst/>
          </a:prstGeom>
          <a:noFill/>
        </p:spPr>
        <p:txBody>
          <a:bodyPr wrap="square" rtlCol="0">
            <a:spAutoFit/>
          </a:bodyPr>
          <a:lstStyle/>
          <a:p>
            <a:pPr algn="ctr"/>
            <a:r>
              <a:rPr lang="en-US" sz="1200" b="1"/>
              <a:t>Not: Bu örnek gaz durumu</a:t>
            </a:r>
            <a:r>
              <a:rPr lang="tr-TR" sz="1200" b="1"/>
              <a:t> içindir </a:t>
            </a:r>
            <a:r>
              <a:rPr lang="en-US" sz="1200" b="1"/>
              <a:t>, ancak aynısı toz için de geçerlidir.</a:t>
            </a:r>
            <a:endParaRPr lang="en-US" sz="1200" b="1" dirty="0"/>
          </a:p>
        </p:txBody>
      </p:sp>
      <p:pic>
        <p:nvPicPr>
          <p:cNvPr id="11" name="Picture 2">
            <a:extLst>
              <a:ext uri="{FF2B5EF4-FFF2-40B4-BE49-F238E27FC236}">
                <a16:creationId xmlns:a16="http://schemas.microsoft.com/office/drawing/2014/main" id="{4870CE43-E465-4843-BD5A-0ED2B959C7E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870" y="4093537"/>
            <a:ext cx="467382" cy="636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7A0BF68-C360-46B4-958A-DA5D28A61E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7925" y="3640520"/>
            <a:ext cx="271405" cy="5758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x Zones - Exposive Atmosphere Definitions - Ex Testing and Certification">
            <a:extLst>
              <a:ext uri="{FF2B5EF4-FFF2-40B4-BE49-F238E27FC236}">
                <a16:creationId xmlns:a16="http://schemas.microsoft.com/office/drawing/2014/main" id="{FCECF272-DE09-4F2E-B5A3-C85BF3E81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6113" y="1427821"/>
            <a:ext cx="2212700" cy="22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1rwf.m2rSJybraB2e9bJ9g"/>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21.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22.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25.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3govpY53oVyRL82S9jm3b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n6JSyjNGO_5ziKghUPBN0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5.MDl.7UNxPpsaJSgw47x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heme/theme1.xml><?xml version="1.0" encoding="utf-8"?>
<a:theme xmlns:a="http://schemas.openxmlformats.org/drawingml/2006/main" name="Default Theme">
  <a:themeElements>
    <a:clrScheme name="Festo Colors CC-D">
      <a:dk1>
        <a:srgbClr val="000000"/>
      </a:dk1>
      <a:lt1>
        <a:srgbClr val="FFFFFF"/>
      </a:lt1>
      <a:dk2>
        <a:srgbClr val="000000"/>
      </a:dk2>
      <a:lt2>
        <a:srgbClr val="FFFFFF"/>
      </a:lt2>
      <a:accent1>
        <a:srgbClr val="717E86"/>
      </a:accent1>
      <a:accent2>
        <a:srgbClr val="B6C0C6"/>
      </a:accent2>
      <a:accent3>
        <a:srgbClr val="D9DEE1"/>
      </a:accent3>
      <a:accent4>
        <a:srgbClr val="0091DC"/>
      </a:accent4>
      <a:accent5>
        <a:srgbClr val="73C4EF"/>
      </a:accent5>
      <a:accent6>
        <a:srgbClr val="C9E6FA"/>
      </a:accent6>
      <a:hlink>
        <a:srgbClr val="000000"/>
      </a:hlink>
      <a:folHlink>
        <a:srgbClr val="717E86"/>
      </a:folHlink>
    </a:clrScheme>
    <a:fontScheme name="MetaPlusLF">
      <a:majorFont>
        <a:latin typeface="MetaPlusLF"/>
        <a:ea typeface=""/>
        <a:cs typeface=""/>
      </a:majorFont>
      <a:minorFont>
        <a:latin typeface="MetaPlusL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Default Theme" id="{50AD60DF-C415-4C42-AAA1-7A08064ADC25}" vid="{EE1665AB-5078-4EBD-A3B3-CBAEFC3244D8}"/>
    </a:ext>
  </a:extLst>
</a:theme>
</file>

<file path=ppt/theme/theme2.xml><?xml version="1.0" encoding="utf-8"?>
<a:theme xmlns:a="http://schemas.openxmlformats.org/drawingml/2006/main" name="Default Theme2">
  <a:themeElements>
    <a:clrScheme name="Festo Colors">
      <a:dk1>
        <a:srgbClr val="000000"/>
      </a:dk1>
      <a:lt1>
        <a:srgbClr val="FFFFFF"/>
      </a:lt1>
      <a:dk2>
        <a:srgbClr val="000000"/>
      </a:dk2>
      <a:lt2>
        <a:srgbClr val="FFFFFF"/>
      </a:lt2>
      <a:accent1>
        <a:srgbClr val="DCEBF6"/>
      </a:accent1>
      <a:accent2>
        <a:srgbClr val="CACCCC"/>
      </a:accent2>
      <a:accent3>
        <a:srgbClr val="969A9A"/>
      </a:accent3>
      <a:accent4>
        <a:srgbClr val="626666"/>
      </a:accent4>
      <a:accent5>
        <a:srgbClr val="000000"/>
      </a:accent5>
      <a:accent6>
        <a:srgbClr val="0091DC"/>
      </a:accent6>
      <a:hlink>
        <a:srgbClr val="000000"/>
      </a:hlink>
      <a:folHlink>
        <a:srgbClr val="969A9A"/>
      </a:folHlink>
    </a:clrScheme>
    <a:fontScheme name="MetaPlusLF">
      <a:majorFont>
        <a:latin typeface="MetaPlusLF"/>
        <a:ea typeface=""/>
        <a:cs typeface=""/>
      </a:majorFont>
      <a:minorFont>
        <a:latin typeface="MetaPlusL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latin typeface="+mn-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33e23c-1ef9-4304-a781-48b7ecf5094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1843BFA9E8624AB16B648EF55F6A27" ma:contentTypeVersion="11" ma:contentTypeDescription="Create a new document." ma:contentTypeScope="" ma:versionID="57ce7f1d0da31f85fb858ffd7fece86c">
  <xsd:schema xmlns:xsd="http://www.w3.org/2001/XMLSchema" xmlns:xs="http://www.w3.org/2001/XMLSchema" xmlns:p="http://schemas.microsoft.com/office/2006/metadata/properties" xmlns:ns2="ed33e23c-1ef9-4304-a781-48b7ecf50945" xmlns:ns3="ee00d88c-283a-4174-95f1-a5331ec7628b" targetNamespace="http://schemas.microsoft.com/office/2006/metadata/properties" ma:root="true" ma:fieldsID="7e9cfff2d46e5bcbbd8e27accc9dfdbc" ns2:_="" ns3:_="">
    <xsd:import namespace="ed33e23c-1ef9-4304-a781-48b7ecf50945"/>
    <xsd:import namespace="ee00d88c-283a-4174-95f1-a5331ec762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33e23c-1ef9-4304-a781-48b7ecf509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90ebad-ba61-4a4c-8676-6e2eab814c1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00d88c-283a-4174-95f1-a5331ec762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3D6412-2B43-4033-9119-BC84ED6D1C6A}">
  <ds:schemaRefs>
    <ds:schemaRef ds:uri="http://schemas.microsoft.com/sharepoint/v3/contenttype/forms"/>
  </ds:schemaRefs>
</ds:datastoreItem>
</file>

<file path=customXml/itemProps2.xml><?xml version="1.0" encoding="utf-8"?>
<ds:datastoreItem xmlns:ds="http://schemas.openxmlformats.org/officeDocument/2006/customXml" ds:itemID="{EAEFF457-418F-418B-ABE8-CBA199380DE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e00d88c-283a-4174-95f1-a5331ec7628b"/>
    <ds:schemaRef ds:uri="ed33e23c-1ef9-4304-a781-48b7ecf50945"/>
    <ds:schemaRef ds:uri="http://www.w3.org/XML/1998/namespace"/>
    <ds:schemaRef ds:uri="http://purl.org/dc/dcmitype/"/>
  </ds:schemaRefs>
</ds:datastoreItem>
</file>

<file path=customXml/itemProps3.xml><?xml version="1.0" encoding="utf-8"?>
<ds:datastoreItem xmlns:ds="http://schemas.openxmlformats.org/officeDocument/2006/customXml" ds:itemID="{8B79B86B-0CAD-4708-BD33-A930160A6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33e23c-1ef9-4304-a781-48b7ecf50945"/>
    <ds:schemaRef ds:uri="ee00d88c-283a-4174-95f1-a5331ec76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2665</Words>
  <Application>Microsoft Office PowerPoint</Application>
  <PresentationFormat>Custom</PresentationFormat>
  <Paragraphs>713</Paragraphs>
  <Slides>47</Slides>
  <Notes>17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47</vt:i4>
      </vt:variant>
    </vt:vector>
  </HeadingPairs>
  <TitlesOfParts>
    <vt:vector size="55" baseType="lpstr">
      <vt:lpstr>MetaPlusLF</vt:lpstr>
      <vt:lpstr>Wingdings</vt:lpstr>
      <vt:lpstr>Calibri</vt:lpstr>
      <vt:lpstr>Arial</vt:lpstr>
      <vt:lpstr>Default Theme</vt:lpstr>
      <vt:lpstr>Default Theme2</vt:lpstr>
      <vt:lpstr>think-cell Slide</vt:lpstr>
      <vt:lpstr>think-cell Folie</vt:lpstr>
      <vt:lpstr>PowerPoint Presentation</vt:lpstr>
      <vt:lpstr>PowerPoint Presentation</vt:lpstr>
      <vt:lpstr>Hoşgeldiniz: Pnömatik pano çözümleri ve montajlı ürünlerde ATEX</vt:lpstr>
      <vt:lpstr>Endüstriyel Otomasyon</vt:lpstr>
      <vt:lpstr>Proses Otomasyonu I Segmentler</vt:lpstr>
      <vt:lpstr>PowerPoint Presentation</vt:lpstr>
      <vt:lpstr>PowerPoint Presentation</vt:lpstr>
      <vt:lpstr>Avrupa'da patlamaya karşı koruma</vt:lpstr>
      <vt:lpstr>PowerPoint Presentation</vt:lpstr>
      <vt:lpstr>PowerPoint Presentation</vt:lpstr>
      <vt:lpstr>Pnömatik Kontrol Panosu</vt:lpstr>
      <vt:lpstr>Pnömatik otomasyon yapısı</vt:lpstr>
      <vt:lpstr>Merkezi kontrol yapısı</vt:lpstr>
      <vt:lpstr>Pnömatik kontrol kabinlerini düşünürken?</vt:lpstr>
      <vt:lpstr>Dağıtılmış kontrol sistemi</vt:lpstr>
      <vt:lpstr>PowerPoint Presentation</vt:lpstr>
      <vt:lpstr>PowerPoint Presentation</vt:lpstr>
      <vt:lpstr>PowerPoint Presentation</vt:lpstr>
      <vt:lpstr>PowerPoint Presentation</vt:lpstr>
      <vt:lpstr>PowerPoint Presentation</vt:lpstr>
      <vt:lpstr>Modular Valve terminal</vt:lpstr>
      <vt:lpstr>PowerPoint Presentation</vt:lpstr>
      <vt:lpstr>PowerPoint Presentation</vt:lpstr>
      <vt:lpstr>PowerPoint Presentation</vt:lpstr>
      <vt:lpstr>PowerPoint Presentation</vt:lpstr>
      <vt:lpstr>1.Ürün Grupları/ ATEX</vt:lpstr>
      <vt:lpstr>PowerPoint Presentation</vt:lpstr>
      <vt:lpstr>ATEX Çözümleri / Ex-Zone 1/2/21/22 Montajlı ürünler</vt:lpstr>
      <vt:lpstr>Elde Edilen Sınıflandırma </vt:lpstr>
      <vt:lpstr>Elde edilen sınıflandırma </vt:lpstr>
      <vt:lpstr>Elde edilen Sınıflandırma</vt:lpstr>
      <vt:lpstr>PowerPoint Presentation</vt:lpstr>
      <vt:lpstr>2.Ürün Grupları / ATEX</vt:lpstr>
      <vt:lpstr>PowerPoint Presentation</vt:lpstr>
      <vt:lpstr>Sertifikalı ürünlerle pano</vt:lpstr>
      <vt:lpstr>ATEX Çözümleri / Ex-Zone 1/2/21/22 için Standart Pano</vt:lpstr>
      <vt:lpstr>3.Ürün Grupları / ATEX</vt:lpstr>
      <vt:lpstr>PowerPoint Presentation</vt:lpstr>
      <vt:lpstr>PowerPoint Presentation</vt:lpstr>
      <vt:lpstr>PowerPoint Presentation</vt:lpstr>
      <vt:lpstr>PowerPoint Presentation</vt:lpstr>
      <vt:lpstr>Ex e  ATEX Kontrol Kabini</vt:lpstr>
      <vt:lpstr>ATEX Kontrol Kabini Örnekleri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Festo web seminar: Control cabinet solutions for hazardous environments</dc:title>
  <dc:creator/>
  <cp:lastModifiedBy/>
  <cp:revision>2</cp:revision>
  <dcterms:created xsi:type="dcterms:W3CDTF">2020-04-17T07:13:16Z</dcterms:created>
  <dcterms:modified xsi:type="dcterms:W3CDTF">2023-05-02T21:19:14Z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0x0101006E1843BFA9E8624AB16B648EF55F6A27</vt:lpwstr>
  </property>
  <property fmtid="{D5CDD505-2E9C-101B-9397-08002B2CF9AE}" pid="3" name="MSIP_Label_9c86c25f-31f1-46f7-b4f9-3c53b1ed0b07_Enabled">
    <vt:lpwstr>true</vt:lpwstr>
  </property>
  <property fmtid="{D5CDD505-2E9C-101B-9397-08002B2CF9AE}" pid="4" name="MSIP_Label_9c86c25f-31f1-46f7-b4f9-3c53b1ed0b07_SetDate">
    <vt:lpwstr>2023-04-19T20:18:56Z</vt:lpwstr>
  </property>
  <property fmtid="{D5CDD505-2E9C-101B-9397-08002B2CF9AE}" pid="5" name="MSIP_Label_9c86c25f-31f1-46f7-b4f9-3c53b1ed0b07_Method">
    <vt:lpwstr>Standard</vt:lpwstr>
  </property>
  <property fmtid="{D5CDD505-2E9C-101B-9397-08002B2CF9AE}" pid="6" name="MSIP_Label_9c86c25f-31f1-46f7-b4f9-3c53b1ed0b07_Name">
    <vt:lpwstr>Internal</vt:lpwstr>
  </property>
  <property fmtid="{D5CDD505-2E9C-101B-9397-08002B2CF9AE}" pid="7" name="MSIP_Label_9c86c25f-31f1-46f7-b4f9-3c53b1ed0b07_SiteId">
    <vt:lpwstr>a1ae89fb-21b9-40bf-9d82-a10ae85a2407</vt:lpwstr>
  </property>
  <property fmtid="{D5CDD505-2E9C-101B-9397-08002B2CF9AE}" pid="8" name="MSIP_Label_9c86c25f-31f1-46f7-b4f9-3c53b1ed0b07_ActionId">
    <vt:lpwstr>e8d0d4cd-67d8-4ae5-af6a-7fd5a2f97747</vt:lpwstr>
  </property>
  <property fmtid="{D5CDD505-2E9C-101B-9397-08002B2CF9AE}" pid="9" name="MSIP_Label_9c86c25f-31f1-46f7-b4f9-3c53b1ed0b07_ContentBits">
    <vt:lpwstr>0</vt:lpwstr>
  </property>
</Properties>
</file>